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1528" r:id="rId5"/>
    <p:sldId id="1534" r:id="rId6"/>
    <p:sldId id="1554" r:id="rId7"/>
    <p:sldId id="1555" r:id="rId8"/>
    <p:sldId id="1519" r:id="rId9"/>
    <p:sldId id="1509" r:id="rId10"/>
    <p:sldId id="1538" r:id="rId11"/>
    <p:sldId id="1547" r:id="rId12"/>
    <p:sldId id="1539" r:id="rId13"/>
    <p:sldId id="1540" r:id="rId14"/>
    <p:sldId id="1541" r:id="rId15"/>
    <p:sldId id="1549" r:id="rId16"/>
    <p:sldId id="1542" r:id="rId17"/>
    <p:sldId id="1544" r:id="rId18"/>
    <p:sldId id="1545" r:id="rId19"/>
    <p:sldId id="1543" r:id="rId20"/>
    <p:sldId id="1548" r:id="rId21"/>
    <p:sldId id="1550" r:id="rId22"/>
    <p:sldId id="1552" r:id="rId23"/>
    <p:sldId id="1551" r:id="rId24"/>
    <p:sldId id="1553" r:id="rId25"/>
    <p:sldId id="1536" r:id="rId26"/>
    <p:sldId id="1535"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382" autoAdjust="0"/>
  </p:normalViewPr>
  <p:slideViewPr>
    <p:cSldViewPr>
      <p:cViewPr varScale="1">
        <p:scale>
          <a:sx n="110" d="100"/>
          <a:sy n="110" d="100"/>
        </p:scale>
        <p:origin x="186"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1EE98-4AAE-45AC-BA84-7B6A844D9E5D}"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35B34404-C59F-4C98-897C-44C685A62FCE}">
      <dgm:prSet/>
      <dgm:spPr/>
      <dgm:t>
        <a:bodyPr/>
        <a:lstStyle/>
        <a:p>
          <a:r>
            <a:rPr lang="en-US" i="1" baseline="0" dirty="0"/>
            <a:t>$ </a:t>
          </a:r>
          <a:r>
            <a:rPr lang="en-US" i="1" baseline="0" dirty="0" err="1"/>
            <a:t>tfx</a:t>
          </a:r>
          <a:r>
            <a:rPr lang="en-US" i="1" baseline="0" dirty="0"/>
            <a:t> build tasks create</a:t>
          </a:r>
          <a:endParaRPr lang="en-US" dirty="0"/>
        </a:p>
      </dgm:t>
    </dgm:pt>
    <dgm:pt modelId="{F01614F5-27E0-425F-8B6E-070E1BDC4C5F}" type="parTrans" cxnId="{6B14C982-3125-4B43-8170-948925DE6F6D}">
      <dgm:prSet/>
      <dgm:spPr/>
      <dgm:t>
        <a:bodyPr/>
        <a:lstStyle/>
        <a:p>
          <a:endParaRPr lang="en-US"/>
        </a:p>
      </dgm:t>
    </dgm:pt>
    <dgm:pt modelId="{519D759A-C6C8-48BB-9086-921F420316B0}" type="sibTrans" cxnId="{6B14C982-3125-4B43-8170-948925DE6F6D}">
      <dgm:prSet/>
      <dgm:spPr/>
      <dgm:t>
        <a:bodyPr/>
        <a:lstStyle/>
        <a:p>
          <a:endParaRPr lang="en-US"/>
        </a:p>
      </dgm:t>
    </dgm:pt>
    <dgm:pt modelId="{7654C534-B89C-493D-957E-6DEE0BB0D207}">
      <dgm:prSet/>
      <dgm:spPr/>
      <dgm:t>
        <a:bodyPr/>
        <a:lstStyle/>
        <a:p>
          <a:r>
            <a:rPr lang="en-US" baseline="0" dirty="0"/>
            <a:t>Icon.png</a:t>
          </a:r>
          <a:endParaRPr lang="en-US" dirty="0"/>
        </a:p>
      </dgm:t>
    </dgm:pt>
    <dgm:pt modelId="{E9397A57-07DB-4CF1-B4BF-AB865E851EFB}" type="parTrans" cxnId="{A27A9344-290E-4FF3-BC54-C1CFE68D132D}">
      <dgm:prSet/>
      <dgm:spPr/>
      <dgm:t>
        <a:bodyPr/>
        <a:lstStyle/>
        <a:p>
          <a:endParaRPr lang="en-US"/>
        </a:p>
      </dgm:t>
    </dgm:pt>
    <dgm:pt modelId="{A0ADB758-AA9F-4CA0-BFAE-36D6A1EE373A}" type="sibTrans" cxnId="{A27A9344-290E-4FF3-BC54-C1CFE68D132D}">
      <dgm:prSet/>
      <dgm:spPr/>
      <dgm:t>
        <a:bodyPr/>
        <a:lstStyle/>
        <a:p>
          <a:endParaRPr lang="en-US"/>
        </a:p>
      </dgm:t>
    </dgm:pt>
    <dgm:pt modelId="{800972E4-704C-4ED9-B204-9215B03E3DB2}">
      <dgm:prSet/>
      <dgm:spPr/>
      <dgm:t>
        <a:bodyPr/>
        <a:lstStyle/>
        <a:p>
          <a:r>
            <a:rPr lang="en-US" baseline="0" dirty="0" err="1"/>
            <a:t>Icono</a:t>
          </a:r>
          <a:r>
            <a:rPr lang="en-US" baseline="0" dirty="0"/>
            <a:t> para </a:t>
          </a:r>
          <a:r>
            <a:rPr lang="en-US" baseline="0" dirty="0" err="1"/>
            <a:t>listados</a:t>
          </a:r>
          <a:r>
            <a:rPr lang="en-US" baseline="0" dirty="0"/>
            <a:t> de </a:t>
          </a:r>
          <a:r>
            <a:rPr lang="en-US" baseline="0" dirty="0" err="1"/>
            <a:t>tareas</a:t>
          </a:r>
          <a:endParaRPr lang="en-US" dirty="0"/>
        </a:p>
      </dgm:t>
    </dgm:pt>
    <dgm:pt modelId="{310EB7DF-8201-41CC-BE80-611B8C03C927}" type="parTrans" cxnId="{B4E73B59-0A13-4329-AF17-EB893C0EA735}">
      <dgm:prSet/>
      <dgm:spPr/>
      <dgm:t>
        <a:bodyPr/>
        <a:lstStyle/>
        <a:p>
          <a:endParaRPr lang="en-US"/>
        </a:p>
      </dgm:t>
    </dgm:pt>
    <dgm:pt modelId="{E71ABDEF-23E4-45D1-BB0C-2D54B4B1B323}" type="sibTrans" cxnId="{B4E73B59-0A13-4329-AF17-EB893C0EA735}">
      <dgm:prSet/>
      <dgm:spPr/>
      <dgm:t>
        <a:bodyPr/>
        <a:lstStyle/>
        <a:p>
          <a:endParaRPr lang="en-US"/>
        </a:p>
      </dgm:t>
    </dgm:pt>
    <dgm:pt modelId="{AF0042E7-0982-4925-8DBD-7906E053E52D}">
      <dgm:prSet/>
      <dgm:spPr/>
      <dgm:t>
        <a:bodyPr/>
        <a:lstStyle/>
        <a:p>
          <a:r>
            <a:rPr lang="en-US" baseline="0" dirty="0"/>
            <a:t>Sample.js</a:t>
          </a:r>
          <a:endParaRPr lang="en-US" dirty="0"/>
        </a:p>
      </dgm:t>
    </dgm:pt>
    <dgm:pt modelId="{AEC3F321-9114-46EF-81DA-1E16B6713165}" type="parTrans" cxnId="{5C5EB9E1-3B2B-4633-AAF7-958218AC7BF8}">
      <dgm:prSet/>
      <dgm:spPr/>
      <dgm:t>
        <a:bodyPr/>
        <a:lstStyle/>
        <a:p>
          <a:endParaRPr lang="en-US"/>
        </a:p>
      </dgm:t>
    </dgm:pt>
    <dgm:pt modelId="{B06CE6DC-D042-4D6C-8AE3-B44D28F22B35}" type="sibTrans" cxnId="{5C5EB9E1-3B2B-4633-AAF7-958218AC7BF8}">
      <dgm:prSet/>
      <dgm:spPr/>
      <dgm:t>
        <a:bodyPr/>
        <a:lstStyle/>
        <a:p>
          <a:endParaRPr lang="en-US"/>
        </a:p>
      </dgm:t>
    </dgm:pt>
    <dgm:pt modelId="{F4E5BB9A-71B9-456E-82B9-8212C633178E}">
      <dgm:prSet/>
      <dgm:spPr/>
      <dgm:t>
        <a:bodyPr/>
        <a:lstStyle/>
        <a:p>
          <a:r>
            <a:rPr lang="en-US" baseline="0" dirty="0" err="1"/>
            <a:t>Ejemplo</a:t>
          </a:r>
          <a:r>
            <a:rPr lang="en-US" baseline="0" dirty="0"/>
            <a:t> base </a:t>
          </a:r>
          <a:r>
            <a:rPr lang="en-US" baseline="0" dirty="0" err="1"/>
            <a:t>NodeJS</a:t>
          </a:r>
          <a:endParaRPr lang="en-US" dirty="0"/>
        </a:p>
      </dgm:t>
    </dgm:pt>
    <dgm:pt modelId="{4FDCFD07-D221-49FA-8497-CC2EB02648D8}" type="parTrans" cxnId="{EEBF4A7B-2673-4DF6-B441-C62D0004BE2A}">
      <dgm:prSet/>
      <dgm:spPr/>
      <dgm:t>
        <a:bodyPr/>
        <a:lstStyle/>
        <a:p>
          <a:endParaRPr lang="en-US"/>
        </a:p>
      </dgm:t>
    </dgm:pt>
    <dgm:pt modelId="{F5B67794-5515-470F-80F7-7FD9345D088C}" type="sibTrans" cxnId="{EEBF4A7B-2673-4DF6-B441-C62D0004BE2A}">
      <dgm:prSet/>
      <dgm:spPr/>
      <dgm:t>
        <a:bodyPr/>
        <a:lstStyle/>
        <a:p>
          <a:endParaRPr lang="en-US"/>
        </a:p>
      </dgm:t>
    </dgm:pt>
    <dgm:pt modelId="{048EC21D-0731-45D8-AE14-2C69353A1625}">
      <dgm:prSet/>
      <dgm:spPr/>
      <dgm:t>
        <a:bodyPr/>
        <a:lstStyle/>
        <a:p>
          <a:r>
            <a:rPr lang="en-US" baseline="0" dirty="0"/>
            <a:t>Sample.ps1</a:t>
          </a:r>
          <a:endParaRPr lang="en-US" dirty="0"/>
        </a:p>
      </dgm:t>
    </dgm:pt>
    <dgm:pt modelId="{0A76EB05-7C7C-4610-8495-AF13DF942B2A}" type="parTrans" cxnId="{44A48770-25EF-4A2A-95D9-A21947ABE784}">
      <dgm:prSet/>
      <dgm:spPr/>
      <dgm:t>
        <a:bodyPr/>
        <a:lstStyle/>
        <a:p>
          <a:endParaRPr lang="en-US"/>
        </a:p>
      </dgm:t>
    </dgm:pt>
    <dgm:pt modelId="{0CF91C75-6936-485D-8611-05223CC0D8F4}" type="sibTrans" cxnId="{44A48770-25EF-4A2A-95D9-A21947ABE784}">
      <dgm:prSet/>
      <dgm:spPr/>
      <dgm:t>
        <a:bodyPr/>
        <a:lstStyle/>
        <a:p>
          <a:endParaRPr lang="en-US"/>
        </a:p>
      </dgm:t>
    </dgm:pt>
    <dgm:pt modelId="{57EF8E30-BBEF-4D55-9F86-39203D9FEDC5}">
      <dgm:prSet/>
      <dgm:spPr/>
      <dgm:t>
        <a:bodyPr/>
        <a:lstStyle/>
        <a:p>
          <a:r>
            <a:rPr lang="en-US" baseline="0" dirty="0" err="1"/>
            <a:t>Ejemplo</a:t>
          </a:r>
          <a:r>
            <a:rPr lang="en-US" baseline="0" dirty="0"/>
            <a:t> base </a:t>
          </a:r>
          <a:r>
            <a:rPr lang="en-US" baseline="0" dirty="0" err="1"/>
            <a:t>Powershell</a:t>
          </a:r>
          <a:endParaRPr lang="en-US" dirty="0"/>
        </a:p>
      </dgm:t>
    </dgm:pt>
    <dgm:pt modelId="{CDCBB2B2-8A0D-4C4C-8E9E-4DA16967595A}" type="parTrans" cxnId="{E78AC87B-7FFF-432E-93AA-6306593A4A1A}">
      <dgm:prSet/>
      <dgm:spPr/>
      <dgm:t>
        <a:bodyPr/>
        <a:lstStyle/>
        <a:p>
          <a:endParaRPr lang="en-US"/>
        </a:p>
      </dgm:t>
    </dgm:pt>
    <dgm:pt modelId="{A589B1FD-145B-471C-94E1-E9A64D12BC34}" type="sibTrans" cxnId="{E78AC87B-7FFF-432E-93AA-6306593A4A1A}">
      <dgm:prSet/>
      <dgm:spPr/>
      <dgm:t>
        <a:bodyPr/>
        <a:lstStyle/>
        <a:p>
          <a:endParaRPr lang="en-US"/>
        </a:p>
      </dgm:t>
    </dgm:pt>
    <dgm:pt modelId="{2F5EDD57-1935-43DB-A7AE-29ACA85A6367}">
      <dgm:prSet/>
      <dgm:spPr/>
      <dgm:t>
        <a:bodyPr/>
        <a:lstStyle/>
        <a:p>
          <a:r>
            <a:rPr lang="en-US" dirty="0" err="1"/>
            <a:t>Task.json</a:t>
          </a:r>
          <a:endParaRPr lang="en-US" dirty="0"/>
        </a:p>
      </dgm:t>
    </dgm:pt>
    <dgm:pt modelId="{BB4A5B31-8FDC-458F-9A5D-AF6F3671AB9A}" type="parTrans" cxnId="{05151B01-BF9F-409C-A728-457D0C9FED2D}">
      <dgm:prSet/>
      <dgm:spPr/>
      <dgm:t>
        <a:bodyPr/>
        <a:lstStyle/>
        <a:p>
          <a:endParaRPr lang="en-US"/>
        </a:p>
      </dgm:t>
    </dgm:pt>
    <dgm:pt modelId="{D923882C-0921-4AE4-A398-555AAAC5B1BD}" type="sibTrans" cxnId="{05151B01-BF9F-409C-A728-457D0C9FED2D}">
      <dgm:prSet/>
      <dgm:spPr/>
      <dgm:t>
        <a:bodyPr/>
        <a:lstStyle/>
        <a:p>
          <a:endParaRPr lang="en-US"/>
        </a:p>
      </dgm:t>
    </dgm:pt>
    <dgm:pt modelId="{3A6DFAC6-088A-43E6-A311-5CF4488E50CE}">
      <dgm:prSet/>
      <dgm:spPr/>
      <dgm:t>
        <a:bodyPr/>
        <a:lstStyle/>
        <a:p>
          <a:r>
            <a:rPr lang="en-US" dirty="0" err="1"/>
            <a:t>Fichero</a:t>
          </a:r>
          <a:r>
            <a:rPr lang="en-US" dirty="0"/>
            <a:t> de </a:t>
          </a:r>
          <a:r>
            <a:rPr lang="en-US" dirty="0" err="1"/>
            <a:t>definición</a:t>
          </a:r>
          <a:endParaRPr lang="en-US" dirty="0"/>
        </a:p>
      </dgm:t>
    </dgm:pt>
    <dgm:pt modelId="{4E9A54A9-425D-4CEA-B166-B25CA866BE78}" type="parTrans" cxnId="{824E6CE5-CE64-4E44-A0DD-426B0E832C74}">
      <dgm:prSet/>
      <dgm:spPr/>
      <dgm:t>
        <a:bodyPr/>
        <a:lstStyle/>
        <a:p>
          <a:endParaRPr lang="en-US"/>
        </a:p>
      </dgm:t>
    </dgm:pt>
    <dgm:pt modelId="{40D0E454-302A-4F84-8A90-FDDFA49F9291}" type="sibTrans" cxnId="{824E6CE5-CE64-4E44-A0DD-426B0E832C74}">
      <dgm:prSet/>
      <dgm:spPr/>
      <dgm:t>
        <a:bodyPr/>
        <a:lstStyle/>
        <a:p>
          <a:endParaRPr lang="en-US"/>
        </a:p>
      </dgm:t>
    </dgm:pt>
    <dgm:pt modelId="{19E10E48-EFE2-493F-8691-F7E2CEEC59CF}" type="pres">
      <dgm:prSet presAssocID="{2E01EE98-4AAE-45AC-BA84-7B6A844D9E5D}" presName="Name0" presStyleCnt="0">
        <dgm:presLayoutVars>
          <dgm:chPref val="1"/>
          <dgm:dir/>
          <dgm:animOne val="branch"/>
          <dgm:animLvl val="lvl"/>
          <dgm:resizeHandles/>
        </dgm:presLayoutVars>
      </dgm:prSet>
      <dgm:spPr/>
    </dgm:pt>
    <dgm:pt modelId="{D63D7968-2107-479E-B9AF-9DFAF4E6563A}" type="pres">
      <dgm:prSet presAssocID="{35B34404-C59F-4C98-897C-44C685A62FCE}" presName="vertOne" presStyleCnt="0"/>
      <dgm:spPr/>
    </dgm:pt>
    <dgm:pt modelId="{B3380C71-8A8A-460B-86C7-EFA5112FDB9F}" type="pres">
      <dgm:prSet presAssocID="{35B34404-C59F-4C98-897C-44C685A62FCE}" presName="txOne" presStyleLbl="node0" presStyleIdx="0" presStyleCnt="1">
        <dgm:presLayoutVars>
          <dgm:chPref val="3"/>
        </dgm:presLayoutVars>
      </dgm:prSet>
      <dgm:spPr>
        <a:prstGeom prst="rect">
          <a:avLst/>
        </a:prstGeom>
      </dgm:spPr>
    </dgm:pt>
    <dgm:pt modelId="{4F83C4C8-6B07-43CC-9D61-5AE0F39EC149}" type="pres">
      <dgm:prSet presAssocID="{35B34404-C59F-4C98-897C-44C685A62FCE}" presName="parTransOne" presStyleCnt="0"/>
      <dgm:spPr/>
    </dgm:pt>
    <dgm:pt modelId="{01CC1255-4548-4AE2-938E-CCC4AE168B0B}" type="pres">
      <dgm:prSet presAssocID="{35B34404-C59F-4C98-897C-44C685A62FCE}" presName="horzOne" presStyleCnt="0"/>
      <dgm:spPr/>
    </dgm:pt>
    <dgm:pt modelId="{9F0E34E0-32CB-4422-8DE3-BA6B838ADCF3}" type="pres">
      <dgm:prSet presAssocID="{2F5EDD57-1935-43DB-A7AE-29ACA85A6367}" presName="vertTwo" presStyleCnt="0"/>
      <dgm:spPr/>
    </dgm:pt>
    <dgm:pt modelId="{F5478045-D8EA-4C1E-810B-B99BF1B8D3BE}" type="pres">
      <dgm:prSet presAssocID="{2F5EDD57-1935-43DB-A7AE-29ACA85A6367}" presName="txTwo" presStyleLbl="node2" presStyleIdx="0" presStyleCnt="4">
        <dgm:presLayoutVars>
          <dgm:chPref val="3"/>
        </dgm:presLayoutVars>
      </dgm:prSet>
      <dgm:spPr>
        <a:prstGeom prst="rect">
          <a:avLst/>
        </a:prstGeom>
      </dgm:spPr>
    </dgm:pt>
    <dgm:pt modelId="{2D9F4599-8ABA-4589-8D36-93DD31ECEB22}" type="pres">
      <dgm:prSet presAssocID="{2F5EDD57-1935-43DB-A7AE-29ACA85A6367}" presName="parTransTwo" presStyleCnt="0"/>
      <dgm:spPr/>
    </dgm:pt>
    <dgm:pt modelId="{B8140F73-567F-4AF0-93AB-160C864E687A}" type="pres">
      <dgm:prSet presAssocID="{2F5EDD57-1935-43DB-A7AE-29ACA85A6367}" presName="horzTwo" presStyleCnt="0"/>
      <dgm:spPr/>
    </dgm:pt>
    <dgm:pt modelId="{82236711-6ACF-4B96-9B16-02C24AFD3251}" type="pres">
      <dgm:prSet presAssocID="{3A6DFAC6-088A-43E6-A311-5CF4488E50CE}" presName="vertThree" presStyleCnt="0"/>
      <dgm:spPr/>
    </dgm:pt>
    <dgm:pt modelId="{AC7322C0-3B35-4E51-A7AC-FCFB17B5E38C}" type="pres">
      <dgm:prSet presAssocID="{3A6DFAC6-088A-43E6-A311-5CF4488E50CE}" presName="txThree" presStyleLbl="node3" presStyleIdx="0" presStyleCnt="4">
        <dgm:presLayoutVars>
          <dgm:chPref val="3"/>
        </dgm:presLayoutVars>
      </dgm:prSet>
      <dgm:spPr>
        <a:prstGeom prst="rect">
          <a:avLst/>
        </a:prstGeom>
      </dgm:spPr>
    </dgm:pt>
    <dgm:pt modelId="{C79BA396-3D6B-4C78-A6DD-EAE01AE46253}" type="pres">
      <dgm:prSet presAssocID="{3A6DFAC6-088A-43E6-A311-5CF4488E50CE}" presName="horzThree" presStyleCnt="0"/>
      <dgm:spPr/>
    </dgm:pt>
    <dgm:pt modelId="{165FED21-0648-4FC8-8B9D-1981F1C13882}" type="pres">
      <dgm:prSet presAssocID="{D923882C-0921-4AE4-A398-555AAAC5B1BD}" presName="sibSpaceTwo" presStyleCnt="0"/>
      <dgm:spPr/>
    </dgm:pt>
    <dgm:pt modelId="{4AA246E1-1D97-4234-89EF-7A769038E076}" type="pres">
      <dgm:prSet presAssocID="{7654C534-B89C-493D-957E-6DEE0BB0D207}" presName="vertTwo" presStyleCnt="0"/>
      <dgm:spPr/>
    </dgm:pt>
    <dgm:pt modelId="{F54362D2-DA50-4556-9649-4EFB76A8316C}" type="pres">
      <dgm:prSet presAssocID="{7654C534-B89C-493D-957E-6DEE0BB0D207}" presName="txTwo" presStyleLbl="node2" presStyleIdx="1" presStyleCnt="4">
        <dgm:presLayoutVars>
          <dgm:chPref val="3"/>
        </dgm:presLayoutVars>
      </dgm:prSet>
      <dgm:spPr>
        <a:prstGeom prst="rect">
          <a:avLst/>
        </a:prstGeom>
      </dgm:spPr>
    </dgm:pt>
    <dgm:pt modelId="{C1A68070-AB66-4CD7-BC4C-0D070997F164}" type="pres">
      <dgm:prSet presAssocID="{7654C534-B89C-493D-957E-6DEE0BB0D207}" presName="parTransTwo" presStyleCnt="0"/>
      <dgm:spPr/>
    </dgm:pt>
    <dgm:pt modelId="{C789221A-663B-41E4-8EC0-AC3A64FE314D}" type="pres">
      <dgm:prSet presAssocID="{7654C534-B89C-493D-957E-6DEE0BB0D207}" presName="horzTwo" presStyleCnt="0"/>
      <dgm:spPr/>
    </dgm:pt>
    <dgm:pt modelId="{24E3752F-EEC8-4BF8-BD0F-77A21780741C}" type="pres">
      <dgm:prSet presAssocID="{800972E4-704C-4ED9-B204-9215B03E3DB2}" presName="vertThree" presStyleCnt="0"/>
      <dgm:spPr/>
    </dgm:pt>
    <dgm:pt modelId="{EC48ECBB-FBC2-4BA3-829D-D7F8B3495830}" type="pres">
      <dgm:prSet presAssocID="{800972E4-704C-4ED9-B204-9215B03E3DB2}" presName="txThree" presStyleLbl="node3" presStyleIdx="1" presStyleCnt="4">
        <dgm:presLayoutVars>
          <dgm:chPref val="3"/>
        </dgm:presLayoutVars>
      </dgm:prSet>
      <dgm:spPr>
        <a:prstGeom prst="rect">
          <a:avLst/>
        </a:prstGeom>
      </dgm:spPr>
    </dgm:pt>
    <dgm:pt modelId="{5DEDC0F8-3DD3-4E51-83F2-92AED66BB76B}" type="pres">
      <dgm:prSet presAssocID="{800972E4-704C-4ED9-B204-9215B03E3DB2}" presName="horzThree" presStyleCnt="0"/>
      <dgm:spPr/>
    </dgm:pt>
    <dgm:pt modelId="{B8295AE1-6933-4BF2-81C6-3FAD0CE1FD56}" type="pres">
      <dgm:prSet presAssocID="{A0ADB758-AA9F-4CA0-BFAE-36D6A1EE373A}" presName="sibSpaceTwo" presStyleCnt="0"/>
      <dgm:spPr/>
    </dgm:pt>
    <dgm:pt modelId="{86B2EE4F-23DB-47E9-B0AD-FA68744E234B}" type="pres">
      <dgm:prSet presAssocID="{AF0042E7-0982-4925-8DBD-7906E053E52D}" presName="vertTwo" presStyleCnt="0"/>
      <dgm:spPr/>
    </dgm:pt>
    <dgm:pt modelId="{6D1084AC-80B0-4D2B-BB59-0CBC81CE0E2D}" type="pres">
      <dgm:prSet presAssocID="{AF0042E7-0982-4925-8DBD-7906E053E52D}" presName="txTwo" presStyleLbl="node2" presStyleIdx="2" presStyleCnt="4">
        <dgm:presLayoutVars>
          <dgm:chPref val="3"/>
        </dgm:presLayoutVars>
      </dgm:prSet>
      <dgm:spPr>
        <a:prstGeom prst="rect">
          <a:avLst/>
        </a:prstGeom>
      </dgm:spPr>
    </dgm:pt>
    <dgm:pt modelId="{F022AE12-5C30-40B4-BA9C-E63F2A7F6A73}" type="pres">
      <dgm:prSet presAssocID="{AF0042E7-0982-4925-8DBD-7906E053E52D}" presName="parTransTwo" presStyleCnt="0"/>
      <dgm:spPr/>
    </dgm:pt>
    <dgm:pt modelId="{E9A3447C-4979-46A1-AFAE-D54A82B3A8EE}" type="pres">
      <dgm:prSet presAssocID="{AF0042E7-0982-4925-8DBD-7906E053E52D}" presName="horzTwo" presStyleCnt="0"/>
      <dgm:spPr/>
    </dgm:pt>
    <dgm:pt modelId="{55AAC62F-3F91-4BB8-9400-4846B7B818B4}" type="pres">
      <dgm:prSet presAssocID="{F4E5BB9A-71B9-456E-82B9-8212C633178E}" presName="vertThree" presStyleCnt="0"/>
      <dgm:spPr/>
    </dgm:pt>
    <dgm:pt modelId="{E53A44D4-7675-41ED-BCB2-D7F7960C092D}" type="pres">
      <dgm:prSet presAssocID="{F4E5BB9A-71B9-456E-82B9-8212C633178E}" presName="txThree" presStyleLbl="node3" presStyleIdx="2" presStyleCnt="4">
        <dgm:presLayoutVars>
          <dgm:chPref val="3"/>
        </dgm:presLayoutVars>
      </dgm:prSet>
      <dgm:spPr>
        <a:prstGeom prst="rect">
          <a:avLst/>
        </a:prstGeom>
      </dgm:spPr>
    </dgm:pt>
    <dgm:pt modelId="{04153B03-C175-4050-B7A3-E7AFB7F245C5}" type="pres">
      <dgm:prSet presAssocID="{F4E5BB9A-71B9-456E-82B9-8212C633178E}" presName="horzThree" presStyleCnt="0"/>
      <dgm:spPr/>
    </dgm:pt>
    <dgm:pt modelId="{C8259B34-716B-42C6-AF07-D4BF4385A6E2}" type="pres">
      <dgm:prSet presAssocID="{B06CE6DC-D042-4D6C-8AE3-B44D28F22B35}" presName="sibSpaceTwo" presStyleCnt="0"/>
      <dgm:spPr/>
    </dgm:pt>
    <dgm:pt modelId="{289462B0-8458-460A-B72B-71096E7E1255}" type="pres">
      <dgm:prSet presAssocID="{048EC21D-0731-45D8-AE14-2C69353A1625}" presName="vertTwo" presStyleCnt="0"/>
      <dgm:spPr/>
    </dgm:pt>
    <dgm:pt modelId="{79D5EEB0-03BB-42B6-B323-9B2E8AF612ED}" type="pres">
      <dgm:prSet presAssocID="{048EC21D-0731-45D8-AE14-2C69353A1625}" presName="txTwo" presStyleLbl="node2" presStyleIdx="3" presStyleCnt="4">
        <dgm:presLayoutVars>
          <dgm:chPref val="3"/>
        </dgm:presLayoutVars>
      </dgm:prSet>
      <dgm:spPr>
        <a:prstGeom prst="rect">
          <a:avLst/>
        </a:prstGeom>
      </dgm:spPr>
    </dgm:pt>
    <dgm:pt modelId="{75B9F50B-65D7-4A6D-B6AE-5E30DFD6D2A4}" type="pres">
      <dgm:prSet presAssocID="{048EC21D-0731-45D8-AE14-2C69353A1625}" presName="parTransTwo" presStyleCnt="0"/>
      <dgm:spPr/>
    </dgm:pt>
    <dgm:pt modelId="{BF23FECF-B063-48CE-85FA-3708B43B4E1D}" type="pres">
      <dgm:prSet presAssocID="{048EC21D-0731-45D8-AE14-2C69353A1625}" presName="horzTwo" presStyleCnt="0"/>
      <dgm:spPr/>
    </dgm:pt>
    <dgm:pt modelId="{C9F7C129-6729-4607-9427-E6C07467E900}" type="pres">
      <dgm:prSet presAssocID="{57EF8E30-BBEF-4D55-9F86-39203D9FEDC5}" presName="vertThree" presStyleCnt="0"/>
      <dgm:spPr/>
    </dgm:pt>
    <dgm:pt modelId="{00D1D235-FCD3-43D3-A350-E11F7EDB85B1}" type="pres">
      <dgm:prSet presAssocID="{57EF8E30-BBEF-4D55-9F86-39203D9FEDC5}" presName="txThree" presStyleLbl="node3" presStyleIdx="3" presStyleCnt="4">
        <dgm:presLayoutVars>
          <dgm:chPref val="3"/>
        </dgm:presLayoutVars>
      </dgm:prSet>
      <dgm:spPr>
        <a:prstGeom prst="rect">
          <a:avLst/>
        </a:prstGeom>
      </dgm:spPr>
    </dgm:pt>
    <dgm:pt modelId="{E8B972C6-9ECE-4A10-8537-0C5779A711A7}" type="pres">
      <dgm:prSet presAssocID="{57EF8E30-BBEF-4D55-9F86-39203D9FEDC5}" presName="horzThree" presStyleCnt="0"/>
      <dgm:spPr/>
    </dgm:pt>
  </dgm:ptLst>
  <dgm:cxnLst>
    <dgm:cxn modelId="{A27A9344-290E-4FF3-BC54-C1CFE68D132D}" srcId="{35B34404-C59F-4C98-897C-44C685A62FCE}" destId="{7654C534-B89C-493D-957E-6DEE0BB0D207}" srcOrd="1" destOrd="0" parTransId="{E9397A57-07DB-4CF1-B4BF-AB865E851EFB}" sibTransId="{A0ADB758-AA9F-4CA0-BFAE-36D6A1EE373A}"/>
    <dgm:cxn modelId="{B4E73B59-0A13-4329-AF17-EB893C0EA735}" srcId="{7654C534-B89C-493D-957E-6DEE0BB0D207}" destId="{800972E4-704C-4ED9-B204-9215B03E3DB2}" srcOrd="0" destOrd="0" parTransId="{310EB7DF-8201-41CC-BE80-611B8C03C927}" sibTransId="{E71ABDEF-23E4-45D1-BB0C-2D54B4B1B323}"/>
    <dgm:cxn modelId="{A0AA01C2-D610-44FC-A0B0-4B577DCB466E}" type="presOf" srcId="{048EC21D-0731-45D8-AE14-2C69353A1625}" destId="{79D5EEB0-03BB-42B6-B323-9B2E8AF612ED}" srcOrd="0" destOrd="0" presId="urn:microsoft.com/office/officeart/2005/8/layout/hierarchy4"/>
    <dgm:cxn modelId="{6B77AAC6-BCD0-4976-B17F-518CB9106536}" type="presOf" srcId="{7654C534-B89C-493D-957E-6DEE0BB0D207}" destId="{F54362D2-DA50-4556-9649-4EFB76A8316C}" srcOrd="0" destOrd="0" presId="urn:microsoft.com/office/officeart/2005/8/layout/hierarchy4"/>
    <dgm:cxn modelId="{7247508A-76F7-4C8D-BE1F-269CEDDE866E}" type="presOf" srcId="{2F5EDD57-1935-43DB-A7AE-29ACA85A6367}" destId="{F5478045-D8EA-4C1E-810B-B99BF1B8D3BE}" srcOrd="0" destOrd="0" presId="urn:microsoft.com/office/officeart/2005/8/layout/hierarchy4"/>
    <dgm:cxn modelId="{44A48770-25EF-4A2A-95D9-A21947ABE784}" srcId="{35B34404-C59F-4C98-897C-44C685A62FCE}" destId="{048EC21D-0731-45D8-AE14-2C69353A1625}" srcOrd="3" destOrd="0" parTransId="{0A76EB05-7C7C-4610-8495-AF13DF942B2A}" sibTransId="{0CF91C75-6936-485D-8611-05223CC0D8F4}"/>
    <dgm:cxn modelId="{824E6CE5-CE64-4E44-A0DD-426B0E832C74}" srcId="{2F5EDD57-1935-43DB-A7AE-29ACA85A6367}" destId="{3A6DFAC6-088A-43E6-A311-5CF4488E50CE}" srcOrd="0" destOrd="0" parTransId="{4E9A54A9-425D-4CEA-B166-B25CA866BE78}" sibTransId="{40D0E454-302A-4F84-8A90-FDDFA49F9291}"/>
    <dgm:cxn modelId="{F0686FE7-5362-4639-A332-032E4D3AC4AA}" type="presOf" srcId="{35B34404-C59F-4C98-897C-44C685A62FCE}" destId="{B3380C71-8A8A-460B-86C7-EFA5112FDB9F}" srcOrd="0" destOrd="0" presId="urn:microsoft.com/office/officeart/2005/8/layout/hierarchy4"/>
    <dgm:cxn modelId="{E78AC87B-7FFF-432E-93AA-6306593A4A1A}" srcId="{048EC21D-0731-45D8-AE14-2C69353A1625}" destId="{57EF8E30-BBEF-4D55-9F86-39203D9FEDC5}" srcOrd="0" destOrd="0" parTransId="{CDCBB2B2-8A0D-4C4C-8E9E-4DA16967595A}" sibTransId="{A589B1FD-145B-471C-94E1-E9A64D12BC34}"/>
    <dgm:cxn modelId="{6B14C982-3125-4B43-8170-948925DE6F6D}" srcId="{2E01EE98-4AAE-45AC-BA84-7B6A844D9E5D}" destId="{35B34404-C59F-4C98-897C-44C685A62FCE}" srcOrd="0" destOrd="0" parTransId="{F01614F5-27E0-425F-8B6E-070E1BDC4C5F}" sibTransId="{519D759A-C6C8-48BB-9086-921F420316B0}"/>
    <dgm:cxn modelId="{999050BB-2CBE-4B04-AFB8-D684160A521F}" type="presOf" srcId="{800972E4-704C-4ED9-B204-9215B03E3DB2}" destId="{EC48ECBB-FBC2-4BA3-829D-D7F8B3495830}" srcOrd="0" destOrd="0" presId="urn:microsoft.com/office/officeart/2005/8/layout/hierarchy4"/>
    <dgm:cxn modelId="{5C5EB9E1-3B2B-4633-AAF7-958218AC7BF8}" srcId="{35B34404-C59F-4C98-897C-44C685A62FCE}" destId="{AF0042E7-0982-4925-8DBD-7906E053E52D}" srcOrd="2" destOrd="0" parTransId="{AEC3F321-9114-46EF-81DA-1E16B6713165}" sibTransId="{B06CE6DC-D042-4D6C-8AE3-B44D28F22B35}"/>
    <dgm:cxn modelId="{05151B01-BF9F-409C-A728-457D0C9FED2D}" srcId="{35B34404-C59F-4C98-897C-44C685A62FCE}" destId="{2F5EDD57-1935-43DB-A7AE-29ACA85A6367}" srcOrd="0" destOrd="0" parTransId="{BB4A5B31-8FDC-458F-9A5D-AF6F3671AB9A}" sibTransId="{D923882C-0921-4AE4-A398-555AAAC5B1BD}"/>
    <dgm:cxn modelId="{9AE58262-2E32-4380-861A-D269EC47400B}" type="presOf" srcId="{3A6DFAC6-088A-43E6-A311-5CF4488E50CE}" destId="{AC7322C0-3B35-4E51-A7AC-FCFB17B5E38C}" srcOrd="0" destOrd="0" presId="urn:microsoft.com/office/officeart/2005/8/layout/hierarchy4"/>
    <dgm:cxn modelId="{C80FB061-6959-4CA4-9E6C-15652C1F450F}" type="presOf" srcId="{2E01EE98-4AAE-45AC-BA84-7B6A844D9E5D}" destId="{19E10E48-EFE2-493F-8691-F7E2CEEC59CF}" srcOrd="0" destOrd="0" presId="urn:microsoft.com/office/officeart/2005/8/layout/hierarchy4"/>
    <dgm:cxn modelId="{916C5FA7-CCC4-4E90-8CA5-7DA247A7ED4F}" type="presOf" srcId="{AF0042E7-0982-4925-8DBD-7906E053E52D}" destId="{6D1084AC-80B0-4D2B-BB59-0CBC81CE0E2D}" srcOrd="0" destOrd="0" presId="urn:microsoft.com/office/officeart/2005/8/layout/hierarchy4"/>
    <dgm:cxn modelId="{32953C1F-34A2-4E19-8492-7433FF5D3B51}" type="presOf" srcId="{F4E5BB9A-71B9-456E-82B9-8212C633178E}" destId="{E53A44D4-7675-41ED-BCB2-D7F7960C092D}" srcOrd="0" destOrd="0" presId="urn:microsoft.com/office/officeart/2005/8/layout/hierarchy4"/>
    <dgm:cxn modelId="{47056391-1799-46A1-A0E0-91449369CA12}" type="presOf" srcId="{57EF8E30-BBEF-4D55-9F86-39203D9FEDC5}" destId="{00D1D235-FCD3-43D3-A350-E11F7EDB85B1}" srcOrd="0" destOrd="0" presId="urn:microsoft.com/office/officeart/2005/8/layout/hierarchy4"/>
    <dgm:cxn modelId="{EEBF4A7B-2673-4DF6-B441-C62D0004BE2A}" srcId="{AF0042E7-0982-4925-8DBD-7906E053E52D}" destId="{F4E5BB9A-71B9-456E-82B9-8212C633178E}" srcOrd="0" destOrd="0" parTransId="{4FDCFD07-D221-49FA-8497-CC2EB02648D8}" sibTransId="{F5B67794-5515-470F-80F7-7FD9345D088C}"/>
    <dgm:cxn modelId="{9A495E9A-ADB4-493B-8E17-16C17ED851DD}" type="presParOf" srcId="{19E10E48-EFE2-493F-8691-F7E2CEEC59CF}" destId="{D63D7968-2107-479E-B9AF-9DFAF4E6563A}" srcOrd="0" destOrd="0" presId="urn:microsoft.com/office/officeart/2005/8/layout/hierarchy4"/>
    <dgm:cxn modelId="{4D40F593-1436-4405-87EE-F8338438C994}" type="presParOf" srcId="{D63D7968-2107-479E-B9AF-9DFAF4E6563A}" destId="{B3380C71-8A8A-460B-86C7-EFA5112FDB9F}" srcOrd="0" destOrd="0" presId="urn:microsoft.com/office/officeart/2005/8/layout/hierarchy4"/>
    <dgm:cxn modelId="{3BE0874C-EBDB-4F60-A2EA-354DC06E615F}" type="presParOf" srcId="{D63D7968-2107-479E-B9AF-9DFAF4E6563A}" destId="{4F83C4C8-6B07-43CC-9D61-5AE0F39EC149}" srcOrd="1" destOrd="0" presId="urn:microsoft.com/office/officeart/2005/8/layout/hierarchy4"/>
    <dgm:cxn modelId="{3244F7CE-364D-412C-9637-02CECF3C1382}" type="presParOf" srcId="{D63D7968-2107-479E-B9AF-9DFAF4E6563A}" destId="{01CC1255-4548-4AE2-938E-CCC4AE168B0B}" srcOrd="2" destOrd="0" presId="urn:microsoft.com/office/officeart/2005/8/layout/hierarchy4"/>
    <dgm:cxn modelId="{2D7546D8-225C-430F-AAA3-CF540D5CEC2C}" type="presParOf" srcId="{01CC1255-4548-4AE2-938E-CCC4AE168B0B}" destId="{9F0E34E0-32CB-4422-8DE3-BA6B838ADCF3}" srcOrd="0" destOrd="0" presId="urn:microsoft.com/office/officeart/2005/8/layout/hierarchy4"/>
    <dgm:cxn modelId="{FEBDDE93-162D-41A0-A398-3DB35BE19D73}" type="presParOf" srcId="{9F0E34E0-32CB-4422-8DE3-BA6B838ADCF3}" destId="{F5478045-D8EA-4C1E-810B-B99BF1B8D3BE}" srcOrd="0" destOrd="0" presId="urn:microsoft.com/office/officeart/2005/8/layout/hierarchy4"/>
    <dgm:cxn modelId="{48D259B2-E9C6-41E5-9396-43818DC23F30}" type="presParOf" srcId="{9F0E34E0-32CB-4422-8DE3-BA6B838ADCF3}" destId="{2D9F4599-8ABA-4589-8D36-93DD31ECEB22}" srcOrd="1" destOrd="0" presId="urn:microsoft.com/office/officeart/2005/8/layout/hierarchy4"/>
    <dgm:cxn modelId="{2041F3C9-BB12-4BB7-95F3-9A8888B6540C}" type="presParOf" srcId="{9F0E34E0-32CB-4422-8DE3-BA6B838ADCF3}" destId="{B8140F73-567F-4AF0-93AB-160C864E687A}" srcOrd="2" destOrd="0" presId="urn:microsoft.com/office/officeart/2005/8/layout/hierarchy4"/>
    <dgm:cxn modelId="{43CAA343-E624-4492-9BCB-78113483E9B9}" type="presParOf" srcId="{B8140F73-567F-4AF0-93AB-160C864E687A}" destId="{82236711-6ACF-4B96-9B16-02C24AFD3251}" srcOrd="0" destOrd="0" presId="urn:microsoft.com/office/officeart/2005/8/layout/hierarchy4"/>
    <dgm:cxn modelId="{74FC0B0F-A44D-422D-82FA-434616D58928}" type="presParOf" srcId="{82236711-6ACF-4B96-9B16-02C24AFD3251}" destId="{AC7322C0-3B35-4E51-A7AC-FCFB17B5E38C}" srcOrd="0" destOrd="0" presId="urn:microsoft.com/office/officeart/2005/8/layout/hierarchy4"/>
    <dgm:cxn modelId="{1E44C6BA-8387-4908-B18B-2AF52FA46B1B}" type="presParOf" srcId="{82236711-6ACF-4B96-9B16-02C24AFD3251}" destId="{C79BA396-3D6B-4C78-A6DD-EAE01AE46253}" srcOrd="1" destOrd="0" presId="urn:microsoft.com/office/officeart/2005/8/layout/hierarchy4"/>
    <dgm:cxn modelId="{B66185A0-EA78-4729-8AD1-7175ED963360}" type="presParOf" srcId="{01CC1255-4548-4AE2-938E-CCC4AE168B0B}" destId="{165FED21-0648-4FC8-8B9D-1981F1C13882}" srcOrd="1" destOrd="0" presId="urn:microsoft.com/office/officeart/2005/8/layout/hierarchy4"/>
    <dgm:cxn modelId="{D4D6C9E6-4766-401D-90F1-C48CDC1EA6E9}" type="presParOf" srcId="{01CC1255-4548-4AE2-938E-CCC4AE168B0B}" destId="{4AA246E1-1D97-4234-89EF-7A769038E076}" srcOrd="2" destOrd="0" presId="urn:microsoft.com/office/officeart/2005/8/layout/hierarchy4"/>
    <dgm:cxn modelId="{69EB583F-2C78-4DAD-8E4F-8C0D8F6FA881}" type="presParOf" srcId="{4AA246E1-1D97-4234-89EF-7A769038E076}" destId="{F54362D2-DA50-4556-9649-4EFB76A8316C}" srcOrd="0" destOrd="0" presId="urn:microsoft.com/office/officeart/2005/8/layout/hierarchy4"/>
    <dgm:cxn modelId="{BF57890B-D748-4D94-9FB4-E4384391C78F}" type="presParOf" srcId="{4AA246E1-1D97-4234-89EF-7A769038E076}" destId="{C1A68070-AB66-4CD7-BC4C-0D070997F164}" srcOrd="1" destOrd="0" presId="urn:microsoft.com/office/officeart/2005/8/layout/hierarchy4"/>
    <dgm:cxn modelId="{3A4CD8EC-FD40-4542-B3A9-4697D468D471}" type="presParOf" srcId="{4AA246E1-1D97-4234-89EF-7A769038E076}" destId="{C789221A-663B-41E4-8EC0-AC3A64FE314D}" srcOrd="2" destOrd="0" presId="urn:microsoft.com/office/officeart/2005/8/layout/hierarchy4"/>
    <dgm:cxn modelId="{F519AFCA-F7BB-4B5F-A73F-0A25676104A2}" type="presParOf" srcId="{C789221A-663B-41E4-8EC0-AC3A64FE314D}" destId="{24E3752F-EEC8-4BF8-BD0F-77A21780741C}" srcOrd="0" destOrd="0" presId="urn:microsoft.com/office/officeart/2005/8/layout/hierarchy4"/>
    <dgm:cxn modelId="{AD998D29-D555-4073-9BB1-4FCAA9C2B8FA}" type="presParOf" srcId="{24E3752F-EEC8-4BF8-BD0F-77A21780741C}" destId="{EC48ECBB-FBC2-4BA3-829D-D7F8B3495830}" srcOrd="0" destOrd="0" presId="urn:microsoft.com/office/officeart/2005/8/layout/hierarchy4"/>
    <dgm:cxn modelId="{6BD70344-4A19-433F-9233-4E7950B32CD4}" type="presParOf" srcId="{24E3752F-EEC8-4BF8-BD0F-77A21780741C}" destId="{5DEDC0F8-3DD3-4E51-83F2-92AED66BB76B}" srcOrd="1" destOrd="0" presId="urn:microsoft.com/office/officeart/2005/8/layout/hierarchy4"/>
    <dgm:cxn modelId="{ABD95BDF-D526-41F2-B82D-05D8929A5113}" type="presParOf" srcId="{01CC1255-4548-4AE2-938E-CCC4AE168B0B}" destId="{B8295AE1-6933-4BF2-81C6-3FAD0CE1FD56}" srcOrd="3" destOrd="0" presId="urn:microsoft.com/office/officeart/2005/8/layout/hierarchy4"/>
    <dgm:cxn modelId="{B491D5F4-9121-4BE1-BD16-877ED5EE5960}" type="presParOf" srcId="{01CC1255-4548-4AE2-938E-CCC4AE168B0B}" destId="{86B2EE4F-23DB-47E9-B0AD-FA68744E234B}" srcOrd="4" destOrd="0" presId="urn:microsoft.com/office/officeart/2005/8/layout/hierarchy4"/>
    <dgm:cxn modelId="{433AD52C-6089-4391-94E8-2898A6E5EC08}" type="presParOf" srcId="{86B2EE4F-23DB-47E9-B0AD-FA68744E234B}" destId="{6D1084AC-80B0-4D2B-BB59-0CBC81CE0E2D}" srcOrd="0" destOrd="0" presId="urn:microsoft.com/office/officeart/2005/8/layout/hierarchy4"/>
    <dgm:cxn modelId="{523EB196-E526-4A15-A32C-BB53F8EB35C4}" type="presParOf" srcId="{86B2EE4F-23DB-47E9-B0AD-FA68744E234B}" destId="{F022AE12-5C30-40B4-BA9C-E63F2A7F6A73}" srcOrd="1" destOrd="0" presId="urn:microsoft.com/office/officeart/2005/8/layout/hierarchy4"/>
    <dgm:cxn modelId="{76BA5708-411A-4E05-9B80-A56B7E986188}" type="presParOf" srcId="{86B2EE4F-23DB-47E9-B0AD-FA68744E234B}" destId="{E9A3447C-4979-46A1-AFAE-D54A82B3A8EE}" srcOrd="2" destOrd="0" presId="urn:microsoft.com/office/officeart/2005/8/layout/hierarchy4"/>
    <dgm:cxn modelId="{45B5687B-8834-4E1F-A11B-B2D08EA8FEA2}" type="presParOf" srcId="{E9A3447C-4979-46A1-AFAE-D54A82B3A8EE}" destId="{55AAC62F-3F91-4BB8-9400-4846B7B818B4}" srcOrd="0" destOrd="0" presId="urn:microsoft.com/office/officeart/2005/8/layout/hierarchy4"/>
    <dgm:cxn modelId="{F1E2B68E-1ED1-4427-81F2-9EE09D0AB1D7}" type="presParOf" srcId="{55AAC62F-3F91-4BB8-9400-4846B7B818B4}" destId="{E53A44D4-7675-41ED-BCB2-D7F7960C092D}" srcOrd="0" destOrd="0" presId="urn:microsoft.com/office/officeart/2005/8/layout/hierarchy4"/>
    <dgm:cxn modelId="{10D35454-BC7D-4268-807C-9D069F40D88C}" type="presParOf" srcId="{55AAC62F-3F91-4BB8-9400-4846B7B818B4}" destId="{04153B03-C175-4050-B7A3-E7AFB7F245C5}" srcOrd="1" destOrd="0" presId="urn:microsoft.com/office/officeart/2005/8/layout/hierarchy4"/>
    <dgm:cxn modelId="{7A13AE32-DD4F-4C83-AA1A-642F31AC8CC0}" type="presParOf" srcId="{01CC1255-4548-4AE2-938E-CCC4AE168B0B}" destId="{C8259B34-716B-42C6-AF07-D4BF4385A6E2}" srcOrd="5" destOrd="0" presId="urn:microsoft.com/office/officeart/2005/8/layout/hierarchy4"/>
    <dgm:cxn modelId="{0DB87039-EDFA-4A52-BFF1-51C559D42D6D}" type="presParOf" srcId="{01CC1255-4548-4AE2-938E-CCC4AE168B0B}" destId="{289462B0-8458-460A-B72B-71096E7E1255}" srcOrd="6" destOrd="0" presId="urn:microsoft.com/office/officeart/2005/8/layout/hierarchy4"/>
    <dgm:cxn modelId="{CE440E5E-8331-4E1F-A5B5-0D0893F1D19F}" type="presParOf" srcId="{289462B0-8458-460A-B72B-71096E7E1255}" destId="{79D5EEB0-03BB-42B6-B323-9B2E8AF612ED}" srcOrd="0" destOrd="0" presId="urn:microsoft.com/office/officeart/2005/8/layout/hierarchy4"/>
    <dgm:cxn modelId="{0E94319D-37BB-4955-9BBA-B5577B3F2B75}" type="presParOf" srcId="{289462B0-8458-460A-B72B-71096E7E1255}" destId="{75B9F50B-65D7-4A6D-B6AE-5E30DFD6D2A4}" srcOrd="1" destOrd="0" presId="urn:microsoft.com/office/officeart/2005/8/layout/hierarchy4"/>
    <dgm:cxn modelId="{DC78DCE2-1DAC-4A7A-BB16-504CF2E8B61C}" type="presParOf" srcId="{289462B0-8458-460A-B72B-71096E7E1255}" destId="{BF23FECF-B063-48CE-85FA-3708B43B4E1D}" srcOrd="2" destOrd="0" presId="urn:microsoft.com/office/officeart/2005/8/layout/hierarchy4"/>
    <dgm:cxn modelId="{BCF896B6-2AC0-4E5E-A03A-D5AE490DAE6C}" type="presParOf" srcId="{BF23FECF-B063-48CE-85FA-3708B43B4E1D}" destId="{C9F7C129-6729-4607-9427-E6C07467E900}" srcOrd="0" destOrd="0" presId="urn:microsoft.com/office/officeart/2005/8/layout/hierarchy4"/>
    <dgm:cxn modelId="{506EB06A-A2CC-427A-8814-C444196070BC}" type="presParOf" srcId="{C9F7C129-6729-4607-9427-E6C07467E900}" destId="{00D1D235-FCD3-43D3-A350-E11F7EDB85B1}" srcOrd="0" destOrd="0" presId="urn:microsoft.com/office/officeart/2005/8/layout/hierarchy4"/>
    <dgm:cxn modelId="{721D36DA-ECEA-42DD-A215-1685D20C68A3}" type="presParOf" srcId="{C9F7C129-6729-4607-9427-E6C07467E900}" destId="{E8B972C6-9ECE-4A10-8537-0C5779A711A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276404-BE30-4377-9C90-6B3413C52F1C}" type="doc">
      <dgm:prSet loTypeId="urn:microsoft.com/office/officeart/2005/8/layout/default" loCatId="list" qsTypeId="urn:microsoft.com/office/officeart/2005/8/quickstyle/simple1" qsCatId="simple" csTypeId="urn:microsoft.com/office/officeart/2005/8/colors/accent2_3" csCatId="accent2"/>
      <dgm:spPr/>
      <dgm:t>
        <a:bodyPr/>
        <a:lstStyle/>
        <a:p>
          <a:endParaRPr lang="en-US"/>
        </a:p>
      </dgm:t>
    </dgm:pt>
    <dgm:pt modelId="{0E0CF7C3-302F-47F5-8E56-C0E9A4D720A4}">
      <dgm:prSet/>
      <dgm:spPr/>
      <dgm:t>
        <a:bodyPr/>
        <a:lstStyle/>
        <a:p>
          <a:r>
            <a:rPr lang="en-US" baseline="0"/>
            <a:t>Aporta uso de </a:t>
          </a:r>
          <a:r>
            <a:rPr lang="en-US" i="1" baseline="0"/>
            <a:t>await</a:t>
          </a:r>
          <a:r>
            <a:rPr lang="en-US" baseline="0"/>
            <a:t> para las tareas</a:t>
          </a:r>
          <a:endParaRPr lang="en-US"/>
        </a:p>
      </dgm:t>
    </dgm:pt>
    <dgm:pt modelId="{5A56DBF0-8DCC-4CB2-8BBD-BBC6F097A1D0}" type="parTrans" cxnId="{09B9B93C-D3AA-42E3-AF38-DCB153481458}">
      <dgm:prSet/>
      <dgm:spPr/>
      <dgm:t>
        <a:bodyPr/>
        <a:lstStyle/>
        <a:p>
          <a:endParaRPr lang="en-US"/>
        </a:p>
      </dgm:t>
    </dgm:pt>
    <dgm:pt modelId="{5CF32A3D-E2C0-4F53-A280-AC4E615C568C}" type="sibTrans" cxnId="{09B9B93C-D3AA-42E3-AF38-DCB153481458}">
      <dgm:prSet/>
      <dgm:spPr/>
      <dgm:t>
        <a:bodyPr/>
        <a:lstStyle/>
        <a:p>
          <a:endParaRPr lang="en-US"/>
        </a:p>
      </dgm:t>
    </dgm:pt>
    <dgm:pt modelId="{CB128918-A089-4063-A195-30F580007C0D}">
      <dgm:prSet/>
      <dgm:spPr/>
      <dgm:t>
        <a:bodyPr/>
        <a:lstStyle/>
        <a:p>
          <a:r>
            <a:rPr lang="en-US" baseline="0"/>
            <a:t>Facilita el desarrollo (el SDK está en TS)</a:t>
          </a:r>
          <a:endParaRPr lang="en-US"/>
        </a:p>
      </dgm:t>
    </dgm:pt>
    <dgm:pt modelId="{D51B2C60-A300-4752-A614-1030F40C97EB}" type="parTrans" cxnId="{578BF081-6CFE-46C8-A81D-D02AA330CD34}">
      <dgm:prSet/>
      <dgm:spPr/>
      <dgm:t>
        <a:bodyPr/>
        <a:lstStyle/>
        <a:p>
          <a:endParaRPr lang="en-US"/>
        </a:p>
      </dgm:t>
    </dgm:pt>
    <dgm:pt modelId="{E9A4618A-E584-42ED-AB56-8F83C71EE3F7}" type="sibTrans" cxnId="{578BF081-6CFE-46C8-A81D-D02AA330CD34}">
      <dgm:prSet/>
      <dgm:spPr/>
      <dgm:t>
        <a:bodyPr/>
        <a:lstStyle/>
        <a:p>
          <a:endParaRPr lang="en-US"/>
        </a:p>
      </dgm:t>
    </dgm:pt>
    <dgm:pt modelId="{4D4C3E39-CF1A-442E-9089-DC83A609AC5E}">
      <dgm:prSet/>
      <dgm:spPr/>
      <dgm:t>
        <a:bodyPr/>
        <a:lstStyle/>
        <a:p>
          <a:r>
            <a:rPr lang="en-US" baseline="0"/>
            <a:t>También usa typings (librería typescript)</a:t>
          </a:r>
          <a:endParaRPr lang="en-US"/>
        </a:p>
      </dgm:t>
    </dgm:pt>
    <dgm:pt modelId="{468FF4E1-C480-45AD-8D7F-DC38F1C24F2C}" type="parTrans" cxnId="{7041EED4-DBC5-4E56-840F-10453E487B4F}">
      <dgm:prSet/>
      <dgm:spPr/>
      <dgm:t>
        <a:bodyPr/>
        <a:lstStyle/>
        <a:p>
          <a:endParaRPr lang="en-US"/>
        </a:p>
      </dgm:t>
    </dgm:pt>
    <dgm:pt modelId="{F01637F0-00DA-40B0-9FB9-0F445E92C7A7}" type="sibTrans" cxnId="{7041EED4-DBC5-4E56-840F-10453E487B4F}">
      <dgm:prSet/>
      <dgm:spPr/>
      <dgm:t>
        <a:bodyPr/>
        <a:lstStyle/>
        <a:p>
          <a:endParaRPr lang="en-US"/>
        </a:p>
      </dgm:t>
    </dgm:pt>
    <dgm:pt modelId="{B5F87D5C-BE26-4D41-97FB-7073C2CB031A}">
      <dgm:prSet/>
      <dgm:spPr/>
      <dgm:t>
        <a:bodyPr/>
        <a:lstStyle/>
        <a:p>
          <a:r>
            <a:rPr lang="en-US" baseline="0"/>
            <a:t>Es lo recomendado por Microsoft …</a:t>
          </a:r>
          <a:endParaRPr lang="en-US"/>
        </a:p>
      </dgm:t>
    </dgm:pt>
    <dgm:pt modelId="{E5C948C5-19C6-4AC3-8F83-D30B7131F915}" type="parTrans" cxnId="{78F97912-9E89-4C8F-83C2-0BB50FC5CF9E}">
      <dgm:prSet/>
      <dgm:spPr/>
      <dgm:t>
        <a:bodyPr/>
        <a:lstStyle/>
        <a:p>
          <a:endParaRPr lang="en-US"/>
        </a:p>
      </dgm:t>
    </dgm:pt>
    <dgm:pt modelId="{743E1031-5F42-441B-BA08-F152A2B1626B}" type="sibTrans" cxnId="{78F97912-9E89-4C8F-83C2-0BB50FC5CF9E}">
      <dgm:prSet/>
      <dgm:spPr/>
      <dgm:t>
        <a:bodyPr/>
        <a:lstStyle/>
        <a:p>
          <a:endParaRPr lang="en-US"/>
        </a:p>
      </dgm:t>
    </dgm:pt>
    <dgm:pt modelId="{4272813A-3306-43FD-96E5-ED642BEBEA93}">
      <dgm:prSet/>
      <dgm:spPr/>
      <dgm:t>
        <a:bodyPr/>
        <a:lstStyle/>
        <a:p>
          <a:r>
            <a:rPr lang="en-US" baseline="0"/>
            <a:t>Es el mismo punto de ejecución que Node</a:t>
          </a:r>
          <a:endParaRPr lang="en-US"/>
        </a:p>
      </dgm:t>
    </dgm:pt>
    <dgm:pt modelId="{71E93DF9-5164-40C6-872B-37EF8BAADEE4}" type="parTrans" cxnId="{3D7AD9AD-E054-41BE-B617-6EEF66FB2B95}">
      <dgm:prSet/>
      <dgm:spPr/>
      <dgm:t>
        <a:bodyPr/>
        <a:lstStyle/>
        <a:p>
          <a:endParaRPr lang="en-US"/>
        </a:p>
      </dgm:t>
    </dgm:pt>
    <dgm:pt modelId="{7DBA55F8-9E48-4DEF-B4F2-A8B132DC3877}" type="sibTrans" cxnId="{3D7AD9AD-E054-41BE-B617-6EEF66FB2B95}">
      <dgm:prSet/>
      <dgm:spPr/>
      <dgm:t>
        <a:bodyPr/>
        <a:lstStyle/>
        <a:p>
          <a:endParaRPr lang="en-US"/>
        </a:p>
      </dgm:t>
    </dgm:pt>
    <dgm:pt modelId="{BF91A57A-CA01-47F0-8054-88035E54BAA6}" type="pres">
      <dgm:prSet presAssocID="{41276404-BE30-4377-9C90-6B3413C52F1C}" presName="diagram" presStyleCnt="0">
        <dgm:presLayoutVars>
          <dgm:dir/>
          <dgm:resizeHandles val="exact"/>
        </dgm:presLayoutVars>
      </dgm:prSet>
      <dgm:spPr/>
    </dgm:pt>
    <dgm:pt modelId="{DD95D3F7-E6E2-4D10-9038-E7B93421C36D}" type="pres">
      <dgm:prSet presAssocID="{0E0CF7C3-302F-47F5-8E56-C0E9A4D720A4}" presName="node" presStyleLbl="node1" presStyleIdx="0" presStyleCnt="5">
        <dgm:presLayoutVars>
          <dgm:bulletEnabled val="1"/>
        </dgm:presLayoutVars>
      </dgm:prSet>
      <dgm:spPr/>
    </dgm:pt>
    <dgm:pt modelId="{E0B1B640-D77B-41EB-9E97-3C95A158974F}" type="pres">
      <dgm:prSet presAssocID="{5CF32A3D-E2C0-4F53-A280-AC4E615C568C}" presName="sibTrans" presStyleCnt="0"/>
      <dgm:spPr/>
    </dgm:pt>
    <dgm:pt modelId="{C97A7A1A-2096-44F9-9558-21F283E06EE4}" type="pres">
      <dgm:prSet presAssocID="{CB128918-A089-4063-A195-30F580007C0D}" presName="node" presStyleLbl="node1" presStyleIdx="1" presStyleCnt="5">
        <dgm:presLayoutVars>
          <dgm:bulletEnabled val="1"/>
        </dgm:presLayoutVars>
      </dgm:prSet>
      <dgm:spPr/>
    </dgm:pt>
    <dgm:pt modelId="{C898D10A-3107-49DF-991D-8311DE3F3934}" type="pres">
      <dgm:prSet presAssocID="{E9A4618A-E584-42ED-AB56-8F83C71EE3F7}" presName="sibTrans" presStyleCnt="0"/>
      <dgm:spPr/>
    </dgm:pt>
    <dgm:pt modelId="{C752626C-13A7-4576-88FD-B8AE993B6DB2}" type="pres">
      <dgm:prSet presAssocID="{4D4C3E39-CF1A-442E-9089-DC83A609AC5E}" presName="node" presStyleLbl="node1" presStyleIdx="2" presStyleCnt="5">
        <dgm:presLayoutVars>
          <dgm:bulletEnabled val="1"/>
        </dgm:presLayoutVars>
      </dgm:prSet>
      <dgm:spPr/>
    </dgm:pt>
    <dgm:pt modelId="{3C9E90F3-F453-4858-B9DC-D5D6AF33F9EF}" type="pres">
      <dgm:prSet presAssocID="{F01637F0-00DA-40B0-9FB9-0F445E92C7A7}" presName="sibTrans" presStyleCnt="0"/>
      <dgm:spPr/>
    </dgm:pt>
    <dgm:pt modelId="{B9014031-4074-47C2-892B-3B608E396C21}" type="pres">
      <dgm:prSet presAssocID="{B5F87D5C-BE26-4D41-97FB-7073C2CB031A}" presName="node" presStyleLbl="node1" presStyleIdx="3" presStyleCnt="5">
        <dgm:presLayoutVars>
          <dgm:bulletEnabled val="1"/>
        </dgm:presLayoutVars>
      </dgm:prSet>
      <dgm:spPr/>
    </dgm:pt>
    <dgm:pt modelId="{C686D02D-4780-48C8-B457-352E49DFC8EF}" type="pres">
      <dgm:prSet presAssocID="{743E1031-5F42-441B-BA08-F152A2B1626B}" presName="sibTrans" presStyleCnt="0"/>
      <dgm:spPr/>
    </dgm:pt>
    <dgm:pt modelId="{A848C75B-277B-4CCC-A138-C8E756F3AC48}" type="pres">
      <dgm:prSet presAssocID="{4272813A-3306-43FD-96E5-ED642BEBEA93}" presName="node" presStyleLbl="node1" presStyleIdx="4" presStyleCnt="5">
        <dgm:presLayoutVars>
          <dgm:bulletEnabled val="1"/>
        </dgm:presLayoutVars>
      </dgm:prSet>
      <dgm:spPr/>
    </dgm:pt>
  </dgm:ptLst>
  <dgm:cxnLst>
    <dgm:cxn modelId="{44F9D957-DEDF-43EB-B410-0046E46F421C}" type="presOf" srcId="{0E0CF7C3-302F-47F5-8E56-C0E9A4D720A4}" destId="{DD95D3F7-E6E2-4D10-9038-E7B93421C36D}" srcOrd="0" destOrd="0" presId="urn:microsoft.com/office/officeart/2005/8/layout/default"/>
    <dgm:cxn modelId="{5F146F07-58C1-4E52-879C-6865B46737F1}" type="presOf" srcId="{CB128918-A089-4063-A195-30F580007C0D}" destId="{C97A7A1A-2096-44F9-9558-21F283E06EE4}" srcOrd="0" destOrd="0" presId="urn:microsoft.com/office/officeart/2005/8/layout/default"/>
    <dgm:cxn modelId="{E960D270-06A0-4EC8-B6CE-94C75203F1C2}" type="presOf" srcId="{4D4C3E39-CF1A-442E-9089-DC83A609AC5E}" destId="{C752626C-13A7-4576-88FD-B8AE993B6DB2}" srcOrd="0" destOrd="0" presId="urn:microsoft.com/office/officeart/2005/8/layout/default"/>
    <dgm:cxn modelId="{7041EED4-DBC5-4E56-840F-10453E487B4F}" srcId="{41276404-BE30-4377-9C90-6B3413C52F1C}" destId="{4D4C3E39-CF1A-442E-9089-DC83A609AC5E}" srcOrd="2" destOrd="0" parTransId="{468FF4E1-C480-45AD-8D7F-DC38F1C24F2C}" sibTransId="{F01637F0-00DA-40B0-9FB9-0F445E92C7A7}"/>
    <dgm:cxn modelId="{578BF081-6CFE-46C8-A81D-D02AA330CD34}" srcId="{41276404-BE30-4377-9C90-6B3413C52F1C}" destId="{CB128918-A089-4063-A195-30F580007C0D}" srcOrd="1" destOrd="0" parTransId="{D51B2C60-A300-4752-A614-1030F40C97EB}" sibTransId="{E9A4618A-E584-42ED-AB56-8F83C71EE3F7}"/>
    <dgm:cxn modelId="{3EC9BC9F-EDB5-4D4C-B788-B21FD6CB1FF4}" type="presOf" srcId="{41276404-BE30-4377-9C90-6B3413C52F1C}" destId="{BF91A57A-CA01-47F0-8054-88035E54BAA6}" srcOrd="0" destOrd="0" presId="urn:microsoft.com/office/officeart/2005/8/layout/default"/>
    <dgm:cxn modelId="{09B9B93C-D3AA-42E3-AF38-DCB153481458}" srcId="{41276404-BE30-4377-9C90-6B3413C52F1C}" destId="{0E0CF7C3-302F-47F5-8E56-C0E9A4D720A4}" srcOrd="0" destOrd="0" parTransId="{5A56DBF0-8DCC-4CB2-8BBD-BBC6F097A1D0}" sibTransId="{5CF32A3D-E2C0-4F53-A280-AC4E615C568C}"/>
    <dgm:cxn modelId="{829FE0CD-4D51-4083-943E-02E2872AC438}" type="presOf" srcId="{4272813A-3306-43FD-96E5-ED642BEBEA93}" destId="{A848C75B-277B-4CCC-A138-C8E756F3AC48}" srcOrd="0" destOrd="0" presId="urn:microsoft.com/office/officeart/2005/8/layout/default"/>
    <dgm:cxn modelId="{FB6C3DED-8948-4BFF-95E9-4C5BDE631C33}" type="presOf" srcId="{B5F87D5C-BE26-4D41-97FB-7073C2CB031A}" destId="{B9014031-4074-47C2-892B-3B608E396C21}" srcOrd="0" destOrd="0" presId="urn:microsoft.com/office/officeart/2005/8/layout/default"/>
    <dgm:cxn modelId="{78F97912-9E89-4C8F-83C2-0BB50FC5CF9E}" srcId="{41276404-BE30-4377-9C90-6B3413C52F1C}" destId="{B5F87D5C-BE26-4D41-97FB-7073C2CB031A}" srcOrd="3" destOrd="0" parTransId="{E5C948C5-19C6-4AC3-8F83-D30B7131F915}" sibTransId="{743E1031-5F42-441B-BA08-F152A2B1626B}"/>
    <dgm:cxn modelId="{3D7AD9AD-E054-41BE-B617-6EEF66FB2B95}" srcId="{41276404-BE30-4377-9C90-6B3413C52F1C}" destId="{4272813A-3306-43FD-96E5-ED642BEBEA93}" srcOrd="4" destOrd="0" parTransId="{71E93DF9-5164-40C6-872B-37EF8BAADEE4}" sibTransId="{7DBA55F8-9E48-4DEF-B4F2-A8B132DC3877}"/>
    <dgm:cxn modelId="{69C1F1C3-16BB-40A8-B027-7405BD56009F}" type="presParOf" srcId="{BF91A57A-CA01-47F0-8054-88035E54BAA6}" destId="{DD95D3F7-E6E2-4D10-9038-E7B93421C36D}" srcOrd="0" destOrd="0" presId="urn:microsoft.com/office/officeart/2005/8/layout/default"/>
    <dgm:cxn modelId="{4C5EADF5-3317-4A41-BC97-81C40DDA9C89}" type="presParOf" srcId="{BF91A57A-CA01-47F0-8054-88035E54BAA6}" destId="{E0B1B640-D77B-41EB-9E97-3C95A158974F}" srcOrd="1" destOrd="0" presId="urn:microsoft.com/office/officeart/2005/8/layout/default"/>
    <dgm:cxn modelId="{46A37717-A64D-4BCA-8B40-8C2B1EEA24AA}" type="presParOf" srcId="{BF91A57A-CA01-47F0-8054-88035E54BAA6}" destId="{C97A7A1A-2096-44F9-9558-21F283E06EE4}" srcOrd="2" destOrd="0" presId="urn:microsoft.com/office/officeart/2005/8/layout/default"/>
    <dgm:cxn modelId="{1EE89367-8591-449A-9B17-BB51FCCBB0D8}" type="presParOf" srcId="{BF91A57A-CA01-47F0-8054-88035E54BAA6}" destId="{C898D10A-3107-49DF-991D-8311DE3F3934}" srcOrd="3" destOrd="0" presId="urn:microsoft.com/office/officeart/2005/8/layout/default"/>
    <dgm:cxn modelId="{80F202F6-AC8F-4B0E-AB29-4E2BB3CFE680}" type="presParOf" srcId="{BF91A57A-CA01-47F0-8054-88035E54BAA6}" destId="{C752626C-13A7-4576-88FD-B8AE993B6DB2}" srcOrd="4" destOrd="0" presId="urn:microsoft.com/office/officeart/2005/8/layout/default"/>
    <dgm:cxn modelId="{B2B1AFB6-D43B-4557-9FB0-5E4547446E27}" type="presParOf" srcId="{BF91A57A-CA01-47F0-8054-88035E54BAA6}" destId="{3C9E90F3-F453-4858-B9DC-D5D6AF33F9EF}" srcOrd="5" destOrd="0" presId="urn:microsoft.com/office/officeart/2005/8/layout/default"/>
    <dgm:cxn modelId="{0C41D1FE-94CA-4B7B-8328-FAC4CA2CB732}" type="presParOf" srcId="{BF91A57A-CA01-47F0-8054-88035E54BAA6}" destId="{B9014031-4074-47C2-892B-3B608E396C21}" srcOrd="6" destOrd="0" presId="urn:microsoft.com/office/officeart/2005/8/layout/default"/>
    <dgm:cxn modelId="{347CF086-0D86-40E1-A5C5-BFEFDA86AA54}" type="presParOf" srcId="{BF91A57A-CA01-47F0-8054-88035E54BAA6}" destId="{C686D02D-4780-48C8-B457-352E49DFC8EF}" srcOrd="7" destOrd="0" presId="urn:microsoft.com/office/officeart/2005/8/layout/default"/>
    <dgm:cxn modelId="{6FA3AD30-9BCB-4F2A-A672-F1F62BD8F8ED}" type="presParOf" srcId="{BF91A57A-CA01-47F0-8054-88035E54BAA6}" destId="{A848C75B-277B-4CCC-A138-C8E756F3AC4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01EE98-4AAE-45AC-BA84-7B6A844D9E5D}"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35B34404-C59F-4C98-897C-44C685A62FCE}">
      <dgm:prSet/>
      <dgm:spPr/>
      <dgm:t>
        <a:bodyPr/>
        <a:lstStyle/>
        <a:p>
          <a:r>
            <a:rPr lang="en-US" i="1" baseline="0" dirty="0" err="1"/>
            <a:t>vss-extension.json</a:t>
          </a:r>
          <a:endParaRPr lang="en-US" dirty="0"/>
        </a:p>
      </dgm:t>
    </dgm:pt>
    <dgm:pt modelId="{F01614F5-27E0-425F-8B6E-070E1BDC4C5F}" type="parTrans" cxnId="{6B14C982-3125-4B43-8170-948925DE6F6D}">
      <dgm:prSet/>
      <dgm:spPr/>
      <dgm:t>
        <a:bodyPr/>
        <a:lstStyle/>
        <a:p>
          <a:endParaRPr lang="en-US"/>
        </a:p>
      </dgm:t>
    </dgm:pt>
    <dgm:pt modelId="{519D759A-C6C8-48BB-9086-921F420316B0}" type="sibTrans" cxnId="{6B14C982-3125-4B43-8170-948925DE6F6D}">
      <dgm:prSet/>
      <dgm:spPr/>
      <dgm:t>
        <a:bodyPr/>
        <a:lstStyle/>
        <a:p>
          <a:endParaRPr lang="en-US"/>
        </a:p>
      </dgm:t>
    </dgm:pt>
    <dgm:pt modelId="{AF0042E7-0982-4925-8DBD-7906E053E52D}">
      <dgm:prSet/>
      <dgm:spPr/>
      <dgm:t>
        <a:bodyPr/>
        <a:lstStyle/>
        <a:p>
          <a:r>
            <a:rPr lang="en-US" baseline="0" dirty="0" err="1"/>
            <a:t>Ficheros</a:t>
          </a:r>
          <a:endParaRPr lang="en-US" dirty="0"/>
        </a:p>
      </dgm:t>
    </dgm:pt>
    <dgm:pt modelId="{AEC3F321-9114-46EF-81DA-1E16B6713165}" type="parTrans" cxnId="{5C5EB9E1-3B2B-4633-AAF7-958218AC7BF8}">
      <dgm:prSet/>
      <dgm:spPr/>
      <dgm:t>
        <a:bodyPr/>
        <a:lstStyle/>
        <a:p>
          <a:endParaRPr lang="en-US"/>
        </a:p>
      </dgm:t>
    </dgm:pt>
    <dgm:pt modelId="{B06CE6DC-D042-4D6C-8AE3-B44D28F22B35}" type="sibTrans" cxnId="{5C5EB9E1-3B2B-4633-AAF7-958218AC7BF8}">
      <dgm:prSet/>
      <dgm:spPr/>
      <dgm:t>
        <a:bodyPr/>
        <a:lstStyle/>
        <a:p>
          <a:endParaRPr lang="en-US"/>
        </a:p>
      </dgm:t>
    </dgm:pt>
    <dgm:pt modelId="{F4E5BB9A-71B9-456E-82B9-8212C633178E}">
      <dgm:prSet/>
      <dgm:spPr/>
      <dgm:t>
        <a:bodyPr/>
        <a:lstStyle/>
        <a:p>
          <a:r>
            <a:rPr lang="en-US" baseline="0" dirty="0" err="1"/>
            <a:t>Contenidos</a:t>
          </a:r>
          <a:r>
            <a:rPr lang="en-US" baseline="0" dirty="0"/>
            <a:t> de </a:t>
          </a:r>
          <a:r>
            <a:rPr lang="en-US" baseline="0" dirty="0" err="1"/>
            <a:t>extensiones</a:t>
          </a:r>
          <a:endParaRPr lang="en-US" dirty="0"/>
        </a:p>
      </dgm:t>
    </dgm:pt>
    <dgm:pt modelId="{4FDCFD07-D221-49FA-8497-CC2EB02648D8}" type="parTrans" cxnId="{EEBF4A7B-2673-4DF6-B441-C62D0004BE2A}">
      <dgm:prSet/>
      <dgm:spPr/>
      <dgm:t>
        <a:bodyPr/>
        <a:lstStyle/>
        <a:p>
          <a:endParaRPr lang="en-US"/>
        </a:p>
      </dgm:t>
    </dgm:pt>
    <dgm:pt modelId="{F5B67794-5515-470F-80F7-7FD9345D088C}" type="sibTrans" cxnId="{EEBF4A7B-2673-4DF6-B441-C62D0004BE2A}">
      <dgm:prSet/>
      <dgm:spPr/>
      <dgm:t>
        <a:bodyPr/>
        <a:lstStyle/>
        <a:p>
          <a:endParaRPr lang="en-US"/>
        </a:p>
      </dgm:t>
    </dgm:pt>
    <dgm:pt modelId="{048EC21D-0731-45D8-AE14-2C69353A1625}">
      <dgm:prSet/>
      <dgm:spPr/>
      <dgm:t>
        <a:bodyPr/>
        <a:lstStyle/>
        <a:p>
          <a:r>
            <a:rPr lang="en-US" baseline="0" dirty="0" err="1"/>
            <a:t>Puntos</a:t>
          </a:r>
          <a:r>
            <a:rPr lang="en-US" baseline="0" dirty="0"/>
            <a:t> de </a:t>
          </a:r>
          <a:r>
            <a:rPr lang="en-US" baseline="0" dirty="0" err="1"/>
            <a:t>contribución</a:t>
          </a:r>
          <a:endParaRPr lang="en-US" dirty="0"/>
        </a:p>
      </dgm:t>
    </dgm:pt>
    <dgm:pt modelId="{0A76EB05-7C7C-4610-8495-AF13DF942B2A}" type="parTrans" cxnId="{44A48770-25EF-4A2A-95D9-A21947ABE784}">
      <dgm:prSet/>
      <dgm:spPr/>
      <dgm:t>
        <a:bodyPr/>
        <a:lstStyle/>
        <a:p>
          <a:endParaRPr lang="en-US"/>
        </a:p>
      </dgm:t>
    </dgm:pt>
    <dgm:pt modelId="{0CF91C75-6936-485D-8611-05223CC0D8F4}" type="sibTrans" cxnId="{44A48770-25EF-4A2A-95D9-A21947ABE784}">
      <dgm:prSet/>
      <dgm:spPr/>
      <dgm:t>
        <a:bodyPr/>
        <a:lstStyle/>
        <a:p>
          <a:endParaRPr lang="en-US"/>
        </a:p>
      </dgm:t>
    </dgm:pt>
    <dgm:pt modelId="{57EF8E30-BBEF-4D55-9F86-39203D9FEDC5}">
      <dgm:prSet/>
      <dgm:spPr/>
      <dgm:t>
        <a:bodyPr/>
        <a:lstStyle/>
        <a:p>
          <a:r>
            <a:rPr lang="en-US" baseline="0" dirty="0" err="1"/>
            <a:t>Tareas</a:t>
          </a:r>
          <a:endParaRPr lang="en-US" dirty="0"/>
        </a:p>
      </dgm:t>
    </dgm:pt>
    <dgm:pt modelId="{CDCBB2B2-8A0D-4C4C-8E9E-4DA16967595A}" type="parTrans" cxnId="{E78AC87B-7FFF-432E-93AA-6306593A4A1A}">
      <dgm:prSet/>
      <dgm:spPr/>
      <dgm:t>
        <a:bodyPr/>
        <a:lstStyle/>
        <a:p>
          <a:endParaRPr lang="en-US"/>
        </a:p>
      </dgm:t>
    </dgm:pt>
    <dgm:pt modelId="{A589B1FD-145B-471C-94E1-E9A64D12BC34}" type="sibTrans" cxnId="{E78AC87B-7FFF-432E-93AA-6306593A4A1A}">
      <dgm:prSet/>
      <dgm:spPr/>
      <dgm:t>
        <a:bodyPr/>
        <a:lstStyle/>
        <a:p>
          <a:endParaRPr lang="en-US"/>
        </a:p>
      </dgm:t>
    </dgm:pt>
    <dgm:pt modelId="{2F5EDD57-1935-43DB-A7AE-29ACA85A6367}">
      <dgm:prSet/>
      <dgm:spPr/>
      <dgm:t>
        <a:bodyPr/>
        <a:lstStyle/>
        <a:p>
          <a:r>
            <a:rPr lang="en-US" dirty="0" err="1"/>
            <a:t>Datos</a:t>
          </a:r>
          <a:r>
            <a:rPr lang="en-US" dirty="0"/>
            <a:t> </a:t>
          </a:r>
          <a:r>
            <a:rPr lang="en-US" dirty="0" err="1"/>
            <a:t>generales</a:t>
          </a:r>
          <a:endParaRPr lang="en-US" dirty="0"/>
        </a:p>
      </dgm:t>
    </dgm:pt>
    <dgm:pt modelId="{BB4A5B31-8FDC-458F-9A5D-AF6F3671AB9A}" type="parTrans" cxnId="{05151B01-BF9F-409C-A728-457D0C9FED2D}">
      <dgm:prSet/>
      <dgm:spPr/>
      <dgm:t>
        <a:bodyPr/>
        <a:lstStyle/>
        <a:p>
          <a:endParaRPr lang="en-US"/>
        </a:p>
      </dgm:t>
    </dgm:pt>
    <dgm:pt modelId="{D923882C-0921-4AE4-A398-555AAAC5B1BD}" type="sibTrans" cxnId="{05151B01-BF9F-409C-A728-457D0C9FED2D}">
      <dgm:prSet/>
      <dgm:spPr/>
      <dgm:t>
        <a:bodyPr/>
        <a:lstStyle/>
        <a:p>
          <a:endParaRPr lang="en-US"/>
        </a:p>
      </dgm:t>
    </dgm:pt>
    <dgm:pt modelId="{3A6DFAC6-088A-43E6-A311-5CF4488E50CE}">
      <dgm:prSet/>
      <dgm:spPr/>
      <dgm:t>
        <a:bodyPr/>
        <a:lstStyle/>
        <a:p>
          <a:r>
            <a:rPr lang="en-US" dirty="0" err="1"/>
            <a:t>Autor</a:t>
          </a:r>
          <a:endParaRPr lang="en-US" dirty="0"/>
        </a:p>
      </dgm:t>
    </dgm:pt>
    <dgm:pt modelId="{4E9A54A9-425D-4CEA-B166-B25CA866BE78}" type="parTrans" cxnId="{824E6CE5-CE64-4E44-A0DD-426B0E832C74}">
      <dgm:prSet/>
      <dgm:spPr/>
      <dgm:t>
        <a:bodyPr/>
        <a:lstStyle/>
        <a:p>
          <a:endParaRPr lang="en-US"/>
        </a:p>
      </dgm:t>
    </dgm:pt>
    <dgm:pt modelId="{40D0E454-302A-4F84-8A90-FDDFA49F9291}" type="sibTrans" cxnId="{824E6CE5-CE64-4E44-A0DD-426B0E832C74}">
      <dgm:prSet/>
      <dgm:spPr/>
      <dgm:t>
        <a:bodyPr/>
        <a:lstStyle/>
        <a:p>
          <a:endParaRPr lang="en-US"/>
        </a:p>
      </dgm:t>
    </dgm:pt>
    <dgm:pt modelId="{961C8ED8-7CD6-4ADA-B842-DDC57376B2A2}">
      <dgm:prSet/>
      <dgm:spPr/>
      <dgm:t>
        <a:bodyPr/>
        <a:lstStyle/>
        <a:p>
          <a:r>
            <a:rPr lang="en-US" dirty="0" err="1"/>
            <a:t>Versión</a:t>
          </a:r>
          <a:endParaRPr lang="en-US" dirty="0"/>
        </a:p>
      </dgm:t>
    </dgm:pt>
    <dgm:pt modelId="{85D12EEF-F84D-4557-8909-D0488E7981EF}" type="parTrans" cxnId="{85C9E0CD-AA0F-4E1B-B9C7-C8A35DD199FA}">
      <dgm:prSet/>
      <dgm:spPr/>
      <dgm:t>
        <a:bodyPr/>
        <a:lstStyle/>
        <a:p>
          <a:endParaRPr lang="en-US"/>
        </a:p>
      </dgm:t>
    </dgm:pt>
    <dgm:pt modelId="{6CD0EE10-9345-466A-89D0-38ECE6A22D0E}" type="sibTrans" cxnId="{85C9E0CD-AA0F-4E1B-B9C7-C8A35DD199FA}">
      <dgm:prSet/>
      <dgm:spPr/>
      <dgm:t>
        <a:bodyPr/>
        <a:lstStyle/>
        <a:p>
          <a:endParaRPr lang="en-US"/>
        </a:p>
      </dgm:t>
    </dgm:pt>
    <dgm:pt modelId="{D15C31E8-3A5E-447E-BD97-5AA08D263F4F}">
      <dgm:prSet/>
      <dgm:spPr/>
      <dgm:t>
        <a:bodyPr/>
        <a:lstStyle/>
        <a:p>
          <a:r>
            <a:rPr lang="en-US" dirty="0" err="1"/>
            <a:t>Objetivo</a:t>
          </a:r>
          <a:endParaRPr lang="en-US" dirty="0"/>
        </a:p>
      </dgm:t>
    </dgm:pt>
    <dgm:pt modelId="{CB500B0C-F8C5-43B9-A3FE-E92BAF41379D}" type="parTrans" cxnId="{9D3A0761-9F6A-452D-ABC6-58B7C51FCF23}">
      <dgm:prSet/>
      <dgm:spPr/>
      <dgm:t>
        <a:bodyPr/>
        <a:lstStyle/>
        <a:p>
          <a:endParaRPr lang="en-US"/>
        </a:p>
      </dgm:t>
    </dgm:pt>
    <dgm:pt modelId="{4F558EC2-BE1E-41B3-BD15-57724DABC575}" type="sibTrans" cxnId="{9D3A0761-9F6A-452D-ABC6-58B7C51FCF23}">
      <dgm:prSet/>
      <dgm:spPr/>
      <dgm:t>
        <a:bodyPr/>
        <a:lstStyle/>
        <a:p>
          <a:endParaRPr lang="en-US"/>
        </a:p>
      </dgm:t>
    </dgm:pt>
    <dgm:pt modelId="{86A6A24E-D42B-452D-9002-CC881B98D043}">
      <dgm:prSet/>
      <dgm:spPr/>
      <dgm:t>
        <a:bodyPr/>
        <a:lstStyle/>
        <a:p>
          <a:pPr>
            <a:buFont typeface="Arial" panose="020B0604020202020204" pitchFamily="34" charset="0"/>
            <a:buChar char="•"/>
          </a:pPr>
          <a:r>
            <a:rPr lang="en-US" baseline="0" dirty="0" err="1"/>
            <a:t>Icono</a:t>
          </a:r>
          <a:r>
            <a:rPr lang="en-US" baseline="0" dirty="0"/>
            <a:t> para </a:t>
          </a:r>
          <a:r>
            <a:rPr lang="en-US" baseline="0" dirty="0" err="1"/>
            <a:t>listados</a:t>
          </a:r>
          <a:r>
            <a:rPr lang="en-US" baseline="0" dirty="0"/>
            <a:t> de </a:t>
          </a:r>
          <a:r>
            <a:rPr lang="en-US" baseline="0" dirty="0" err="1"/>
            <a:t>extensiones</a:t>
          </a:r>
          <a:endParaRPr lang="en-US" b="0" i="0" dirty="0"/>
        </a:p>
      </dgm:t>
    </dgm:pt>
    <dgm:pt modelId="{96652CF3-A9A3-4424-A001-3E29F897249E}" type="parTrans" cxnId="{73241571-35E3-4AA7-AD95-3DDF189E9A55}">
      <dgm:prSet/>
      <dgm:spPr/>
      <dgm:t>
        <a:bodyPr/>
        <a:lstStyle/>
        <a:p>
          <a:endParaRPr lang="en-US"/>
        </a:p>
      </dgm:t>
    </dgm:pt>
    <dgm:pt modelId="{85CCA09E-6867-4ED4-B471-491C5B84A564}" type="sibTrans" cxnId="{73241571-35E3-4AA7-AD95-3DDF189E9A55}">
      <dgm:prSet/>
      <dgm:spPr/>
      <dgm:t>
        <a:bodyPr/>
        <a:lstStyle/>
        <a:p>
          <a:endParaRPr lang="en-US"/>
        </a:p>
      </dgm:t>
    </dgm:pt>
    <dgm:pt modelId="{CF0A54BB-17D7-4EFC-9D10-A0CBBDC7D18C}" type="pres">
      <dgm:prSet presAssocID="{2E01EE98-4AAE-45AC-BA84-7B6A844D9E5D}" presName="Name0" presStyleCnt="0">
        <dgm:presLayoutVars>
          <dgm:chPref val="1"/>
          <dgm:dir/>
          <dgm:animOne val="branch"/>
          <dgm:animLvl val="lvl"/>
          <dgm:resizeHandles/>
        </dgm:presLayoutVars>
      </dgm:prSet>
      <dgm:spPr/>
    </dgm:pt>
    <dgm:pt modelId="{A0B5C6F7-CEBF-4DCA-BE6E-39255A137B77}" type="pres">
      <dgm:prSet presAssocID="{35B34404-C59F-4C98-897C-44C685A62FCE}" presName="vertOne" presStyleCnt="0"/>
      <dgm:spPr/>
    </dgm:pt>
    <dgm:pt modelId="{1419ADA2-7015-46B3-9D9A-FFBB799502BC}" type="pres">
      <dgm:prSet presAssocID="{35B34404-C59F-4C98-897C-44C685A62FCE}" presName="txOne" presStyleLbl="node0" presStyleIdx="0" presStyleCnt="1">
        <dgm:presLayoutVars>
          <dgm:chPref val="3"/>
        </dgm:presLayoutVars>
      </dgm:prSet>
      <dgm:spPr>
        <a:prstGeom prst="rect">
          <a:avLst/>
        </a:prstGeom>
      </dgm:spPr>
    </dgm:pt>
    <dgm:pt modelId="{7B862FF8-8B92-4BEC-B684-A3336E726E90}" type="pres">
      <dgm:prSet presAssocID="{35B34404-C59F-4C98-897C-44C685A62FCE}" presName="parTransOne" presStyleCnt="0"/>
      <dgm:spPr/>
    </dgm:pt>
    <dgm:pt modelId="{71925E66-C440-49D0-959F-1DA797F3B8D3}" type="pres">
      <dgm:prSet presAssocID="{35B34404-C59F-4C98-897C-44C685A62FCE}" presName="horzOne" presStyleCnt="0"/>
      <dgm:spPr/>
    </dgm:pt>
    <dgm:pt modelId="{603E57C9-EF47-492F-A4F2-387D2D041F45}" type="pres">
      <dgm:prSet presAssocID="{2F5EDD57-1935-43DB-A7AE-29ACA85A6367}" presName="vertTwo" presStyleCnt="0"/>
      <dgm:spPr/>
    </dgm:pt>
    <dgm:pt modelId="{9CCD0C3D-A04D-453F-A080-3CBBE006EB98}" type="pres">
      <dgm:prSet presAssocID="{2F5EDD57-1935-43DB-A7AE-29ACA85A6367}" presName="txTwo" presStyleLbl="node2" presStyleIdx="0" presStyleCnt="3">
        <dgm:presLayoutVars>
          <dgm:chPref val="3"/>
        </dgm:presLayoutVars>
      </dgm:prSet>
      <dgm:spPr>
        <a:prstGeom prst="rect">
          <a:avLst/>
        </a:prstGeom>
      </dgm:spPr>
    </dgm:pt>
    <dgm:pt modelId="{A1BFFFBB-FBFE-4035-A0EE-2384C68D7859}" type="pres">
      <dgm:prSet presAssocID="{2F5EDD57-1935-43DB-A7AE-29ACA85A6367}" presName="parTransTwo" presStyleCnt="0"/>
      <dgm:spPr/>
    </dgm:pt>
    <dgm:pt modelId="{79616050-A922-4EB2-9C45-A1CDB865EDB5}" type="pres">
      <dgm:prSet presAssocID="{2F5EDD57-1935-43DB-A7AE-29ACA85A6367}" presName="horzTwo" presStyleCnt="0"/>
      <dgm:spPr/>
    </dgm:pt>
    <dgm:pt modelId="{CA205A6C-A992-40D9-B698-F26D8AE8E96E}" type="pres">
      <dgm:prSet presAssocID="{3A6DFAC6-088A-43E6-A311-5CF4488E50CE}" presName="vertThree" presStyleCnt="0"/>
      <dgm:spPr/>
    </dgm:pt>
    <dgm:pt modelId="{F856FD43-12F1-48F0-AA1D-4A4406D0FF0E}" type="pres">
      <dgm:prSet presAssocID="{3A6DFAC6-088A-43E6-A311-5CF4488E50CE}" presName="txThree" presStyleLbl="node3" presStyleIdx="0" presStyleCnt="6">
        <dgm:presLayoutVars>
          <dgm:chPref val="3"/>
        </dgm:presLayoutVars>
      </dgm:prSet>
      <dgm:spPr>
        <a:prstGeom prst="rect">
          <a:avLst/>
        </a:prstGeom>
      </dgm:spPr>
    </dgm:pt>
    <dgm:pt modelId="{95F6E5E7-7977-4FC2-B00C-F5ED656F6805}" type="pres">
      <dgm:prSet presAssocID="{3A6DFAC6-088A-43E6-A311-5CF4488E50CE}" presName="horzThree" presStyleCnt="0"/>
      <dgm:spPr/>
    </dgm:pt>
    <dgm:pt modelId="{1D45938A-88DB-4766-8C26-2EB4D14B9C0E}" type="pres">
      <dgm:prSet presAssocID="{40D0E454-302A-4F84-8A90-FDDFA49F9291}" presName="sibSpaceThree" presStyleCnt="0"/>
      <dgm:spPr/>
    </dgm:pt>
    <dgm:pt modelId="{AC0D17C8-EC09-4342-90C8-199D30B42648}" type="pres">
      <dgm:prSet presAssocID="{961C8ED8-7CD6-4ADA-B842-DDC57376B2A2}" presName="vertThree" presStyleCnt="0"/>
      <dgm:spPr/>
    </dgm:pt>
    <dgm:pt modelId="{D7C6D49F-AA47-4061-8B79-A87F75415397}" type="pres">
      <dgm:prSet presAssocID="{961C8ED8-7CD6-4ADA-B842-DDC57376B2A2}" presName="txThree" presStyleLbl="node3" presStyleIdx="1" presStyleCnt="6">
        <dgm:presLayoutVars>
          <dgm:chPref val="3"/>
        </dgm:presLayoutVars>
      </dgm:prSet>
      <dgm:spPr>
        <a:prstGeom prst="rect">
          <a:avLst/>
        </a:prstGeom>
      </dgm:spPr>
    </dgm:pt>
    <dgm:pt modelId="{5D3347A7-24FD-40E9-B1E0-772545E67C39}" type="pres">
      <dgm:prSet presAssocID="{961C8ED8-7CD6-4ADA-B842-DDC57376B2A2}" presName="horzThree" presStyleCnt="0"/>
      <dgm:spPr/>
    </dgm:pt>
    <dgm:pt modelId="{2ACB5DF6-3447-4BF1-A02A-B581761A0396}" type="pres">
      <dgm:prSet presAssocID="{6CD0EE10-9345-466A-89D0-38ECE6A22D0E}" presName="sibSpaceThree" presStyleCnt="0"/>
      <dgm:spPr/>
    </dgm:pt>
    <dgm:pt modelId="{48B1173C-FF67-474C-8E96-884A3F2321DA}" type="pres">
      <dgm:prSet presAssocID="{D15C31E8-3A5E-447E-BD97-5AA08D263F4F}" presName="vertThree" presStyleCnt="0"/>
      <dgm:spPr/>
    </dgm:pt>
    <dgm:pt modelId="{BCC7AF63-AF84-4DA5-A759-A8F82C70F97E}" type="pres">
      <dgm:prSet presAssocID="{D15C31E8-3A5E-447E-BD97-5AA08D263F4F}" presName="txThree" presStyleLbl="node3" presStyleIdx="2" presStyleCnt="6">
        <dgm:presLayoutVars>
          <dgm:chPref val="3"/>
        </dgm:presLayoutVars>
      </dgm:prSet>
      <dgm:spPr>
        <a:prstGeom prst="rect">
          <a:avLst/>
        </a:prstGeom>
      </dgm:spPr>
    </dgm:pt>
    <dgm:pt modelId="{7B2276AD-188D-471D-8B72-6CE4C2E1A384}" type="pres">
      <dgm:prSet presAssocID="{D15C31E8-3A5E-447E-BD97-5AA08D263F4F}" presName="horzThree" presStyleCnt="0"/>
      <dgm:spPr/>
    </dgm:pt>
    <dgm:pt modelId="{93E525FC-90D8-481D-959A-AC6784EAA6FD}" type="pres">
      <dgm:prSet presAssocID="{4F558EC2-BE1E-41B3-BD15-57724DABC575}" presName="sibSpaceThree" presStyleCnt="0"/>
      <dgm:spPr/>
    </dgm:pt>
    <dgm:pt modelId="{9541B822-82D8-45A3-A84F-BBD3562422BE}" type="pres">
      <dgm:prSet presAssocID="{86A6A24E-D42B-452D-9002-CC881B98D043}" presName="vertThree" presStyleCnt="0"/>
      <dgm:spPr/>
    </dgm:pt>
    <dgm:pt modelId="{8BC3BAAB-19EC-4FA4-87A7-297709FD5F55}" type="pres">
      <dgm:prSet presAssocID="{86A6A24E-D42B-452D-9002-CC881B98D043}" presName="txThree" presStyleLbl="node3" presStyleIdx="3" presStyleCnt="6">
        <dgm:presLayoutVars>
          <dgm:chPref val="3"/>
        </dgm:presLayoutVars>
      </dgm:prSet>
      <dgm:spPr>
        <a:prstGeom prst="rect">
          <a:avLst/>
        </a:prstGeom>
      </dgm:spPr>
    </dgm:pt>
    <dgm:pt modelId="{EDE1272E-84F0-4F2C-9691-2C75AA71BA46}" type="pres">
      <dgm:prSet presAssocID="{86A6A24E-D42B-452D-9002-CC881B98D043}" presName="horzThree" presStyleCnt="0"/>
      <dgm:spPr/>
    </dgm:pt>
    <dgm:pt modelId="{C04A8905-056E-4DC9-BA4E-1BCA493B4C18}" type="pres">
      <dgm:prSet presAssocID="{D923882C-0921-4AE4-A398-555AAAC5B1BD}" presName="sibSpaceTwo" presStyleCnt="0"/>
      <dgm:spPr/>
    </dgm:pt>
    <dgm:pt modelId="{BB296B63-DC5B-4413-8E34-A8798A2B5BF1}" type="pres">
      <dgm:prSet presAssocID="{AF0042E7-0982-4925-8DBD-7906E053E52D}" presName="vertTwo" presStyleCnt="0"/>
      <dgm:spPr/>
    </dgm:pt>
    <dgm:pt modelId="{783050F8-64FC-4492-B7CA-6A12B8001199}" type="pres">
      <dgm:prSet presAssocID="{AF0042E7-0982-4925-8DBD-7906E053E52D}" presName="txTwo" presStyleLbl="node2" presStyleIdx="1" presStyleCnt="3">
        <dgm:presLayoutVars>
          <dgm:chPref val="3"/>
        </dgm:presLayoutVars>
      </dgm:prSet>
      <dgm:spPr>
        <a:prstGeom prst="rect">
          <a:avLst/>
        </a:prstGeom>
      </dgm:spPr>
    </dgm:pt>
    <dgm:pt modelId="{A6695050-2316-4E84-8926-534F402598F1}" type="pres">
      <dgm:prSet presAssocID="{AF0042E7-0982-4925-8DBD-7906E053E52D}" presName="parTransTwo" presStyleCnt="0"/>
      <dgm:spPr/>
    </dgm:pt>
    <dgm:pt modelId="{4B791608-1343-47E3-B20E-54877BED6AA0}" type="pres">
      <dgm:prSet presAssocID="{AF0042E7-0982-4925-8DBD-7906E053E52D}" presName="horzTwo" presStyleCnt="0"/>
      <dgm:spPr/>
    </dgm:pt>
    <dgm:pt modelId="{DF161B2A-7912-4EFD-ADB2-1E1E97AF90E5}" type="pres">
      <dgm:prSet presAssocID="{F4E5BB9A-71B9-456E-82B9-8212C633178E}" presName="vertThree" presStyleCnt="0"/>
      <dgm:spPr/>
    </dgm:pt>
    <dgm:pt modelId="{1B5FBDBC-CEFF-464B-AC38-60D557FBB39B}" type="pres">
      <dgm:prSet presAssocID="{F4E5BB9A-71B9-456E-82B9-8212C633178E}" presName="txThree" presStyleLbl="node3" presStyleIdx="4" presStyleCnt="6">
        <dgm:presLayoutVars>
          <dgm:chPref val="3"/>
        </dgm:presLayoutVars>
      </dgm:prSet>
      <dgm:spPr>
        <a:prstGeom prst="rect">
          <a:avLst/>
        </a:prstGeom>
      </dgm:spPr>
    </dgm:pt>
    <dgm:pt modelId="{E9CDA135-E4E7-400F-A558-9F67F118B5FD}" type="pres">
      <dgm:prSet presAssocID="{F4E5BB9A-71B9-456E-82B9-8212C633178E}" presName="horzThree" presStyleCnt="0"/>
      <dgm:spPr/>
    </dgm:pt>
    <dgm:pt modelId="{35C39B67-4A8E-4908-AB97-EABF7FE7D9B2}" type="pres">
      <dgm:prSet presAssocID="{B06CE6DC-D042-4D6C-8AE3-B44D28F22B35}" presName="sibSpaceTwo" presStyleCnt="0"/>
      <dgm:spPr/>
    </dgm:pt>
    <dgm:pt modelId="{DC66BE83-DE10-4F83-95CE-CEF930003EF9}" type="pres">
      <dgm:prSet presAssocID="{048EC21D-0731-45D8-AE14-2C69353A1625}" presName="vertTwo" presStyleCnt="0"/>
      <dgm:spPr/>
    </dgm:pt>
    <dgm:pt modelId="{AD9213E1-072B-427B-B7D7-518BDD37B98F}" type="pres">
      <dgm:prSet presAssocID="{048EC21D-0731-45D8-AE14-2C69353A1625}" presName="txTwo" presStyleLbl="node2" presStyleIdx="2" presStyleCnt="3">
        <dgm:presLayoutVars>
          <dgm:chPref val="3"/>
        </dgm:presLayoutVars>
      </dgm:prSet>
      <dgm:spPr>
        <a:prstGeom prst="rect">
          <a:avLst/>
        </a:prstGeom>
      </dgm:spPr>
    </dgm:pt>
    <dgm:pt modelId="{811E2C02-8332-4E81-B5BE-946B2AFFCFE8}" type="pres">
      <dgm:prSet presAssocID="{048EC21D-0731-45D8-AE14-2C69353A1625}" presName="parTransTwo" presStyleCnt="0"/>
      <dgm:spPr/>
    </dgm:pt>
    <dgm:pt modelId="{88D1FCF8-DD88-4ACE-9C7C-AE74268B3A61}" type="pres">
      <dgm:prSet presAssocID="{048EC21D-0731-45D8-AE14-2C69353A1625}" presName="horzTwo" presStyleCnt="0"/>
      <dgm:spPr/>
    </dgm:pt>
    <dgm:pt modelId="{720AC168-5D6A-40C0-B466-F99AEE393AC7}" type="pres">
      <dgm:prSet presAssocID="{57EF8E30-BBEF-4D55-9F86-39203D9FEDC5}" presName="vertThree" presStyleCnt="0"/>
      <dgm:spPr/>
    </dgm:pt>
    <dgm:pt modelId="{C097EA23-278C-4809-96A2-838BF895CA9E}" type="pres">
      <dgm:prSet presAssocID="{57EF8E30-BBEF-4D55-9F86-39203D9FEDC5}" presName="txThree" presStyleLbl="node3" presStyleIdx="5" presStyleCnt="6">
        <dgm:presLayoutVars>
          <dgm:chPref val="3"/>
        </dgm:presLayoutVars>
      </dgm:prSet>
      <dgm:spPr>
        <a:prstGeom prst="rect">
          <a:avLst/>
        </a:prstGeom>
      </dgm:spPr>
    </dgm:pt>
    <dgm:pt modelId="{524097D8-C995-4618-A67F-19AB09FA0870}" type="pres">
      <dgm:prSet presAssocID="{57EF8E30-BBEF-4D55-9F86-39203D9FEDC5}" presName="horzThree" presStyleCnt="0"/>
      <dgm:spPr/>
    </dgm:pt>
  </dgm:ptLst>
  <dgm:cxnLst>
    <dgm:cxn modelId="{EEBF4A7B-2673-4DF6-B441-C62D0004BE2A}" srcId="{AF0042E7-0982-4925-8DBD-7906E053E52D}" destId="{F4E5BB9A-71B9-456E-82B9-8212C633178E}" srcOrd="0" destOrd="0" parTransId="{4FDCFD07-D221-49FA-8497-CC2EB02648D8}" sibTransId="{F5B67794-5515-470F-80F7-7FD9345D088C}"/>
    <dgm:cxn modelId="{4A390E7D-5922-4008-9F20-2631FBB48153}" type="presOf" srcId="{57EF8E30-BBEF-4D55-9F86-39203D9FEDC5}" destId="{C097EA23-278C-4809-96A2-838BF895CA9E}" srcOrd="0" destOrd="0" presId="urn:microsoft.com/office/officeart/2005/8/layout/architecture"/>
    <dgm:cxn modelId="{824E6CE5-CE64-4E44-A0DD-426B0E832C74}" srcId="{2F5EDD57-1935-43DB-A7AE-29ACA85A6367}" destId="{3A6DFAC6-088A-43E6-A311-5CF4488E50CE}" srcOrd="0" destOrd="0" parTransId="{4E9A54A9-425D-4CEA-B166-B25CA866BE78}" sibTransId="{40D0E454-302A-4F84-8A90-FDDFA49F9291}"/>
    <dgm:cxn modelId="{470B3072-CCFE-4A19-A2A0-4784D50028D1}" type="presOf" srcId="{2F5EDD57-1935-43DB-A7AE-29ACA85A6367}" destId="{9CCD0C3D-A04D-453F-A080-3CBBE006EB98}" srcOrd="0" destOrd="0" presId="urn:microsoft.com/office/officeart/2005/8/layout/architecture"/>
    <dgm:cxn modelId="{A7A5E243-D0F6-47CB-9B83-B6F9585F2D9D}" type="presOf" srcId="{D15C31E8-3A5E-447E-BD97-5AA08D263F4F}" destId="{BCC7AF63-AF84-4DA5-A759-A8F82C70F97E}" srcOrd="0" destOrd="0" presId="urn:microsoft.com/office/officeart/2005/8/layout/architecture"/>
    <dgm:cxn modelId="{EE1A8BB4-8529-481F-931F-E12466509CD9}" type="presOf" srcId="{AF0042E7-0982-4925-8DBD-7906E053E52D}" destId="{783050F8-64FC-4492-B7CA-6A12B8001199}" srcOrd="0" destOrd="0" presId="urn:microsoft.com/office/officeart/2005/8/layout/architecture"/>
    <dgm:cxn modelId="{9D3A0761-9F6A-452D-ABC6-58B7C51FCF23}" srcId="{2F5EDD57-1935-43DB-A7AE-29ACA85A6367}" destId="{D15C31E8-3A5E-447E-BD97-5AA08D263F4F}" srcOrd="2" destOrd="0" parTransId="{CB500B0C-F8C5-43B9-A3FE-E92BAF41379D}" sibTransId="{4F558EC2-BE1E-41B3-BD15-57724DABC575}"/>
    <dgm:cxn modelId="{5C5EB9E1-3B2B-4633-AAF7-958218AC7BF8}" srcId="{35B34404-C59F-4C98-897C-44C685A62FCE}" destId="{AF0042E7-0982-4925-8DBD-7906E053E52D}" srcOrd="1" destOrd="0" parTransId="{AEC3F321-9114-46EF-81DA-1E16B6713165}" sibTransId="{B06CE6DC-D042-4D6C-8AE3-B44D28F22B35}"/>
    <dgm:cxn modelId="{05151B01-BF9F-409C-A728-457D0C9FED2D}" srcId="{35B34404-C59F-4C98-897C-44C685A62FCE}" destId="{2F5EDD57-1935-43DB-A7AE-29ACA85A6367}" srcOrd="0" destOrd="0" parTransId="{BB4A5B31-8FDC-458F-9A5D-AF6F3671AB9A}" sibTransId="{D923882C-0921-4AE4-A398-555AAAC5B1BD}"/>
    <dgm:cxn modelId="{E78AC87B-7FFF-432E-93AA-6306593A4A1A}" srcId="{048EC21D-0731-45D8-AE14-2C69353A1625}" destId="{57EF8E30-BBEF-4D55-9F86-39203D9FEDC5}" srcOrd="0" destOrd="0" parTransId="{CDCBB2B2-8A0D-4C4C-8E9E-4DA16967595A}" sibTransId="{A589B1FD-145B-471C-94E1-E9A64D12BC34}"/>
    <dgm:cxn modelId="{8007FB70-FB02-461F-9901-C092B09BC605}" type="presOf" srcId="{86A6A24E-D42B-452D-9002-CC881B98D043}" destId="{8BC3BAAB-19EC-4FA4-87A7-297709FD5F55}" srcOrd="0" destOrd="0" presId="urn:microsoft.com/office/officeart/2005/8/layout/architecture"/>
    <dgm:cxn modelId="{B8C7D039-95FA-4143-B3E0-6D552C89A8BD}" type="presOf" srcId="{F4E5BB9A-71B9-456E-82B9-8212C633178E}" destId="{1B5FBDBC-CEFF-464B-AC38-60D557FBB39B}" srcOrd="0" destOrd="0" presId="urn:microsoft.com/office/officeart/2005/8/layout/architecture"/>
    <dgm:cxn modelId="{DE9BBB19-D250-4141-9137-0B8F9168CCE0}" type="presOf" srcId="{961C8ED8-7CD6-4ADA-B842-DDC57376B2A2}" destId="{D7C6D49F-AA47-4061-8B79-A87F75415397}" srcOrd="0" destOrd="0" presId="urn:microsoft.com/office/officeart/2005/8/layout/architecture"/>
    <dgm:cxn modelId="{5A7D88F0-ED5A-4893-A545-863166D8810C}" type="presOf" srcId="{2E01EE98-4AAE-45AC-BA84-7B6A844D9E5D}" destId="{CF0A54BB-17D7-4EFC-9D10-A0CBBDC7D18C}" srcOrd="0" destOrd="0" presId="urn:microsoft.com/office/officeart/2005/8/layout/architecture"/>
    <dgm:cxn modelId="{85C9E0CD-AA0F-4E1B-B9C7-C8A35DD199FA}" srcId="{2F5EDD57-1935-43DB-A7AE-29ACA85A6367}" destId="{961C8ED8-7CD6-4ADA-B842-DDC57376B2A2}" srcOrd="1" destOrd="0" parTransId="{85D12EEF-F84D-4557-8909-D0488E7981EF}" sibTransId="{6CD0EE10-9345-466A-89D0-38ECE6A22D0E}"/>
    <dgm:cxn modelId="{686F4AEA-6A7B-4608-A206-8F7787CB95B1}" type="presOf" srcId="{3A6DFAC6-088A-43E6-A311-5CF4488E50CE}" destId="{F856FD43-12F1-48F0-AA1D-4A4406D0FF0E}" srcOrd="0" destOrd="0" presId="urn:microsoft.com/office/officeart/2005/8/layout/architecture"/>
    <dgm:cxn modelId="{73241571-35E3-4AA7-AD95-3DDF189E9A55}" srcId="{2F5EDD57-1935-43DB-A7AE-29ACA85A6367}" destId="{86A6A24E-D42B-452D-9002-CC881B98D043}" srcOrd="3" destOrd="0" parTransId="{96652CF3-A9A3-4424-A001-3E29F897249E}" sibTransId="{85CCA09E-6867-4ED4-B471-491C5B84A564}"/>
    <dgm:cxn modelId="{6B14C982-3125-4B43-8170-948925DE6F6D}" srcId="{2E01EE98-4AAE-45AC-BA84-7B6A844D9E5D}" destId="{35B34404-C59F-4C98-897C-44C685A62FCE}" srcOrd="0" destOrd="0" parTransId="{F01614F5-27E0-425F-8B6E-070E1BDC4C5F}" sibTransId="{519D759A-C6C8-48BB-9086-921F420316B0}"/>
    <dgm:cxn modelId="{44A48770-25EF-4A2A-95D9-A21947ABE784}" srcId="{35B34404-C59F-4C98-897C-44C685A62FCE}" destId="{048EC21D-0731-45D8-AE14-2C69353A1625}" srcOrd="2" destOrd="0" parTransId="{0A76EB05-7C7C-4610-8495-AF13DF942B2A}" sibTransId="{0CF91C75-6936-485D-8611-05223CC0D8F4}"/>
    <dgm:cxn modelId="{9AB81FF6-D3D7-4A14-BC86-A677B126FE75}" type="presOf" srcId="{35B34404-C59F-4C98-897C-44C685A62FCE}" destId="{1419ADA2-7015-46B3-9D9A-FFBB799502BC}" srcOrd="0" destOrd="0" presId="urn:microsoft.com/office/officeart/2005/8/layout/architecture"/>
    <dgm:cxn modelId="{E6C25BC0-279E-404D-9229-7A5FD3F83520}" type="presOf" srcId="{048EC21D-0731-45D8-AE14-2C69353A1625}" destId="{AD9213E1-072B-427B-B7D7-518BDD37B98F}" srcOrd="0" destOrd="0" presId="urn:microsoft.com/office/officeart/2005/8/layout/architecture"/>
    <dgm:cxn modelId="{C0D51BB4-FB05-4C54-A02D-6FC65D22CFB9}" type="presParOf" srcId="{CF0A54BB-17D7-4EFC-9D10-A0CBBDC7D18C}" destId="{A0B5C6F7-CEBF-4DCA-BE6E-39255A137B77}" srcOrd="0" destOrd="0" presId="urn:microsoft.com/office/officeart/2005/8/layout/architecture"/>
    <dgm:cxn modelId="{B21123D6-0FB4-4FA3-BA8E-62EA8B7BC426}" type="presParOf" srcId="{A0B5C6F7-CEBF-4DCA-BE6E-39255A137B77}" destId="{1419ADA2-7015-46B3-9D9A-FFBB799502BC}" srcOrd="0" destOrd="0" presId="urn:microsoft.com/office/officeart/2005/8/layout/architecture"/>
    <dgm:cxn modelId="{9CEE5883-25CA-4560-B302-1C4A817060EB}" type="presParOf" srcId="{A0B5C6F7-CEBF-4DCA-BE6E-39255A137B77}" destId="{7B862FF8-8B92-4BEC-B684-A3336E726E90}" srcOrd="1" destOrd="0" presId="urn:microsoft.com/office/officeart/2005/8/layout/architecture"/>
    <dgm:cxn modelId="{AAB33489-509C-44F7-9F00-1FB3ED24A5C9}" type="presParOf" srcId="{A0B5C6F7-CEBF-4DCA-BE6E-39255A137B77}" destId="{71925E66-C440-49D0-959F-1DA797F3B8D3}" srcOrd="2" destOrd="0" presId="urn:microsoft.com/office/officeart/2005/8/layout/architecture"/>
    <dgm:cxn modelId="{B990B2A4-B86A-4C42-9EC0-D5C0BE618296}" type="presParOf" srcId="{71925E66-C440-49D0-959F-1DA797F3B8D3}" destId="{603E57C9-EF47-492F-A4F2-387D2D041F45}" srcOrd="0" destOrd="0" presId="urn:microsoft.com/office/officeart/2005/8/layout/architecture"/>
    <dgm:cxn modelId="{C421202D-7A1B-4D34-95D9-625FFFEBDDA5}" type="presParOf" srcId="{603E57C9-EF47-492F-A4F2-387D2D041F45}" destId="{9CCD0C3D-A04D-453F-A080-3CBBE006EB98}" srcOrd="0" destOrd="0" presId="urn:microsoft.com/office/officeart/2005/8/layout/architecture"/>
    <dgm:cxn modelId="{87392B04-370C-4F3E-924E-B3B2EA7EEE4D}" type="presParOf" srcId="{603E57C9-EF47-492F-A4F2-387D2D041F45}" destId="{A1BFFFBB-FBFE-4035-A0EE-2384C68D7859}" srcOrd="1" destOrd="0" presId="urn:microsoft.com/office/officeart/2005/8/layout/architecture"/>
    <dgm:cxn modelId="{70D70B80-F03D-460E-BAA0-898F3D27049B}" type="presParOf" srcId="{603E57C9-EF47-492F-A4F2-387D2D041F45}" destId="{79616050-A922-4EB2-9C45-A1CDB865EDB5}" srcOrd="2" destOrd="0" presId="urn:microsoft.com/office/officeart/2005/8/layout/architecture"/>
    <dgm:cxn modelId="{1E05C9F9-FE3D-4AF7-A3CC-888852879B22}" type="presParOf" srcId="{79616050-A922-4EB2-9C45-A1CDB865EDB5}" destId="{CA205A6C-A992-40D9-B698-F26D8AE8E96E}" srcOrd="0" destOrd="0" presId="urn:microsoft.com/office/officeart/2005/8/layout/architecture"/>
    <dgm:cxn modelId="{C44127AE-09FD-4238-AD5E-D8AD99A6EDC6}" type="presParOf" srcId="{CA205A6C-A992-40D9-B698-F26D8AE8E96E}" destId="{F856FD43-12F1-48F0-AA1D-4A4406D0FF0E}" srcOrd="0" destOrd="0" presId="urn:microsoft.com/office/officeart/2005/8/layout/architecture"/>
    <dgm:cxn modelId="{41B68480-77F4-4AD1-9B98-02FFD90562C3}" type="presParOf" srcId="{CA205A6C-A992-40D9-B698-F26D8AE8E96E}" destId="{95F6E5E7-7977-4FC2-B00C-F5ED656F6805}" srcOrd="1" destOrd="0" presId="urn:microsoft.com/office/officeart/2005/8/layout/architecture"/>
    <dgm:cxn modelId="{CBC389CA-22B6-4D37-998D-5C46EDA22E5A}" type="presParOf" srcId="{79616050-A922-4EB2-9C45-A1CDB865EDB5}" destId="{1D45938A-88DB-4766-8C26-2EB4D14B9C0E}" srcOrd="1" destOrd="0" presId="urn:microsoft.com/office/officeart/2005/8/layout/architecture"/>
    <dgm:cxn modelId="{83B240CA-25CD-4410-8C41-1307C1AEC760}" type="presParOf" srcId="{79616050-A922-4EB2-9C45-A1CDB865EDB5}" destId="{AC0D17C8-EC09-4342-90C8-199D30B42648}" srcOrd="2" destOrd="0" presId="urn:microsoft.com/office/officeart/2005/8/layout/architecture"/>
    <dgm:cxn modelId="{AE82E739-C8CC-4095-96B7-AC326B3B23E2}" type="presParOf" srcId="{AC0D17C8-EC09-4342-90C8-199D30B42648}" destId="{D7C6D49F-AA47-4061-8B79-A87F75415397}" srcOrd="0" destOrd="0" presId="urn:microsoft.com/office/officeart/2005/8/layout/architecture"/>
    <dgm:cxn modelId="{9AA546AE-0395-428C-9F6A-5E21A197AA48}" type="presParOf" srcId="{AC0D17C8-EC09-4342-90C8-199D30B42648}" destId="{5D3347A7-24FD-40E9-B1E0-772545E67C39}" srcOrd="1" destOrd="0" presId="urn:microsoft.com/office/officeart/2005/8/layout/architecture"/>
    <dgm:cxn modelId="{BDBE41AC-CA1C-4F7E-B3E4-E6482D3B74ED}" type="presParOf" srcId="{79616050-A922-4EB2-9C45-A1CDB865EDB5}" destId="{2ACB5DF6-3447-4BF1-A02A-B581761A0396}" srcOrd="3" destOrd="0" presId="urn:microsoft.com/office/officeart/2005/8/layout/architecture"/>
    <dgm:cxn modelId="{FA0F59E3-E800-4680-A1C2-B77A3FCDA85F}" type="presParOf" srcId="{79616050-A922-4EB2-9C45-A1CDB865EDB5}" destId="{48B1173C-FF67-474C-8E96-884A3F2321DA}" srcOrd="4" destOrd="0" presId="urn:microsoft.com/office/officeart/2005/8/layout/architecture"/>
    <dgm:cxn modelId="{7E8135F9-42CF-42A6-B5D4-48CAE9BF89C1}" type="presParOf" srcId="{48B1173C-FF67-474C-8E96-884A3F2321DA}" destId="{BCC7AF63-AF84-4DA5-A759-A8F82C70F97E}" srcOrd="0" destOrd="0" presId="urn:microsoft.com/office/officeart/2005/8/layout/architecture"/>
    <dgm:cxn modelId="{79CD3E00-B83E-49B5-9EAB-C70FDC2C0A4C}" type="presParOf" srcId="{48B1173C-FF67-474C-8E96-884A3F2321DA}" destId="{7B2276AD-188D-471D-8B72-6CE4C2E1A384}" srcOrd="1" destOrd="0" presId="urn:microsoft.com/office/officeart/2005/8/layout/architecture"/>
    <dgm:cxn modelId="{BAE1FDC7-C49C-4CF2-80C9-428DD318A2EA}" type="presParOf" srcId="{79616050-A922-4EB2-9C45-A1CDB865EDB5}" destId="{93E525FC-90D8-481D-959A-AC6784EAA6FD}" srcOrd="5" destOrd="0" presId="urn:microsoft.com/office/officeart/2005/8/layout/architecture"/>
    <dgm:cxn modelId="{336AE32E-8FC9-42C6-B166-B4E01A8C80B4}" type="presParOf" srcId="{79616050-A922-4EB2-9C45-A1CDB865EDB5}" destId="{9541B822-82D8-45A3-A84F-BBD3562422BE}" srcOrd="6" destOrd="0" presId="urn:microsoft.com/office/officeart/2005/8/layout/architecture"/>
    <dgm:cxn modelId="{2E958180-D4A5-4EFA-8AC0-4DFA43E26751}" type="presParOf" srcId="{9541B822-82D8-45A3-A84F-BBD3562422BE}" destId="{8BC3BAAB-19EC-4FA4-87A7-297709FD5F55}" srcOrd="0" destOrd="0" presId="urn:microsoft.com/office/officeart/2005/8/layout/architecture"/>
    <dgm:cxn modelId="{6CD59957-3F5B-4EC6-8224-3A0069D84C64}" type="presParOf" srcId="{9541B822-82D8-45A3-A84F-BBD3562422BE}" destId="{EDE1272E-84F0-4F2C-9691-2C75AA71BA46}" srcOrd="1" destOrd="0" presId="urn:microsoft.com/office/officeart/2005/8/layout/architecture"/>
    <dgm:cxn modelId="{2A3B453B-9B1A-47AE-A22C-B0FAC5185283}" type="presParOf" srcId="{71925E66-C440-49D0-959F-1DA797F3B8D3}" destId="{C04A8905-056E-4DC9-BA4E-1BCA493B4C18}" srcOrd="1" destOrd="0" presId="urn:microsoft.com/office/officeart/2005/8/layout/architecture"/>
    <dgm:cxn modelId="{7DA454BF-EE97-46A9-9198-DE1FB59876A5}" type="presParOf" srcId="{71925E66-C440-49D0-959F-1DA797F3B8D3}" destId="{BB296B63-DC5B-4413-8E34-A8798A2B5BF1}" srcOrd="2" destOrd="0" presId="urn:microsoft.com/office/officeart/2005/8/layout/architecture"/>
    <dgm:cxn modelId="{5C4924BD-6A90-4E6D-8E14-8DCDC230E495}" type="presParOf" srcId="{BB296B63-DC5B-4413-8E34-A8798A2B5BF1}" destId="{783050F8-64FC-4492-B7CA-6A12B8001199}" srcOrd="0" destOrd="0" presId="urn:microsoft.com/office/officeart/2005/8/layout/architecture"/>
    <dgm:cxn modelId="{E5586DBC-5F83-4752-A31A-9E114E381248}" type="presParOf" srcId="{BB296B63-DC5B-4413-8E34-A8798A2B5BF1}" destId="{A6695050-2316-4E84-8926-534F402598F1}" srcOrd="1" destOrd="0" presId="urn:microsoft.com/office/officeart/2005/8/layout/architecture"/>
    <dgm:cxn modelId="{A741EA79-C5DB-4FD2-A57D-696E2D12D7BD}" type="presParOf" srcId="{BB296B63-DC5B-4413-8E34-A8798A2B5BF1}" destId="{4B791608-1343-47E3-B20E-54877BED6AA0}" srcOrd="2" destOrd="0" presId="urn:microsoft.com/office/officeart/2005/8/layout/architecture"/>
    <dgm:cxn modelId="{D6D9627D-4BDB-4E61-9F6B-8D943681A680}" type="presParOf" srcId="{4B791608-1343-47E3-B20E-54877BED6AA0}" destId="{DF161B2A-7912-4EFD-ADB2-1E1E97AF90E5}" srcOrd="0" destOrd="0" presId="urn:microsoft.com/office/officeart/2005/8/layout/architecture"/>
    <dgm:cxn modelId="{138BDA41-9931-48D0-BE00-C5F34464E16B}" type="presParOf" srcId="{DF161B2A-7912-4EFD-ADB2-1E1E97AF90E5}" destId="{1B5FBDBC-CEFF-464B-AC38-60D557FBB39B}" srcOrd="0" destOrd="0" presId="urn:microsoft.com/office/officeart/2005/8/layout/architecture"/>
    <dgm:cxn modelId="{51074DB9-668E-4000-AF08-A853A097F957}" type="presParOf" srcId="{DF161B2A-7912-4EFD-ADB2-1E1E97AF90E5}" destId="{E9CDA135-E4E7-400F-A558-9F67F118B5FD}" srcOrd="1" destOrd="0" presId="urn:microsoft.com/office/officeart/2005/8/layout/architecture"/>
    <dgm:cxn modelId="{32ADF259-8244-4FEB-8045-8F84F8D13A42}" type="presParOf" srcId="{71925E66-C440-49D0-959F-1DA797F3B8D3}" destId="{35C39B67-4A8E-4908-AB97-EABF7FE7D9B2}" srcOrd="3" destOrd="0" presId="urn:microsoft.com/office/officeart/2005/8/layout/architecture"/>
    <dgm:cxn modelId="{DB77D4F8-B0B7-4853-9CB5-31B1A80F85FA}" type="presParOf" srcId="{71925E66-C440-49D0-959F-1DA797F3B8D3}" destId="{DC66BE83-DE10-4F83-95CE-CEF930003EF9}" srcOrd="4" destOrd="0" presId="urn:microsoft.com/office/officeart/2005/8/layout/architecture"/>
    <dgm:cxn modelId="{19459A4A-CDDC-42D8-8340-270D07FE2EF4}" type="presParOf" srcId="{DC66BE83-DE10-4F83-95CE-CEF930003EF9}" destId="{AD9213E1-072B-427B-B7D7-518BDD37B98F}" srcOrd="0" destOrd="0" presId="urn:microsoft.com/office/officeart/2005/8/layout/architecture"/>
    <dgm:cxn modelId="{436B8AEC-7669-4DBE-8D8E-46EF9B4A8305}" type="presParOf" srcId="{DC66BE83-DE10-4F83-95CE-CEF930003EF9}" destId="{811E2C02-8332-4E81-B5BE-946B2AFFCFE8}" srcOrd="1" destOrd="0" presId="urn:microsoft.com/office/officeart/2005/8/layout/architecture"/>
    <dgm:cxn modelId="{A3A41DCE-A57D-41E8-A6DD-FF03371DE14A}" type="presParOf" srcId="{DC66BE83-DE10-4F83-95CE-CEF930003EF9}" destId="{88D1FCF8-DD88-4ACE-9C7C-AE74268B3A61}" srcOrd="2" destOrd="0" presId="urn:microsoft.com/office/officeart/2005/8/layout/architecture"/>
    <dgm:cxn modelId="{C5721879-3454-49A9-A547-4EADDB9EDACE}" type="presParOf" srcId="{88D1FCF8-DD88-4ACE-9C7C-AE74268B3A61}" destId="{720AC168-5D6A-40C0-B466-F99AEE393AC7}" srcOrd="0" destOrd="0" presId="urn:microsoft.com/office/officeart/2005/8/layout/architecture"/>
    <dgm:cxn modelId="{484CB3AE-BB95-4384-951E-9A93F98CE9C3}" type="presParOf" srcId="{720AC168-5D6A-40C0-B466-F99AEE393AC7}" destId="{C097EA23-278C-4809-96A2-838BF895CA9E}" srcOrd="0" destOrd="0" presId="urn:microsoft.com/office/officeart/2005/8/layout/architecture"/>
    <dgm:cxn modelId="{15D5EBA5-7B13-4751-8C7F-30BA5AB3FA9F}" type="presParOf" srcId="{720AC168-5D6A-40C0-B466-F99AEE393AC7}" destId="{524097D8-C995-4618-A67F-19AB09FA0870}"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80C71-8A8A-460B-86C7-EFA5112FDB9F}">
      <dsp:nvSpPr>
        <dsp:cNvPr id="0" name=""/>
        <dsp:cNvSpPr/>
      </dsp:nvSpPr>
      <dsp:spPr>
        <a:xfrm>
          <a:off x="1921" y="109"/>
          <a:ext cx="11883357" cy="11294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i="1" kern="1200" baseline="0" dirty="0"/>
            <a:t>$ </a:t>
          </a:r>
          <a:r>
            <a:rPr lang="en-US" sz="4900" i="1" kern="1200" baseline="0" dirty="0" err="1"/>
            <a:t>tfx</a:t>
          </a:r>
          <a:r>
            <a:rPr lang="en-US" sz="4900" i="1" kern="1200" baseline="0" dirty="0"/>
            <a:t> build tasks create</a:t>
          </a:r>
          <a:endParaRPr lang="en-US" sz="4900" kern="1200" dirty="0"/>
        </a:p>
      </dsp:txBody>
      <dsp:txXfrm>
        <a:off x="1921" y="109"/>
        <a:ext cx="11883357" cy="1129410"/>
      </dsp:txXfrm>
    </dsp:sp>
    <dsp:sp modelId="{F5478045-D8EA-4C1E-810B-B99BF1B8D3BE}">
      <dsp:nvSpPr>
        <dsp:cNvPr id="0" name=""/>
        <dsp:cNvSpPr/>
      </dsp:nvSpPr>
      <dsp:spPr>
        <a:xfrm>
          <a:off x="1921" y="1328120"/>
          <a:ext cx="2794768"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err="1"/>
            <a:t>Task.json</a:t>
          </a:r>
          <a:endParaRPr lang="en-US" sz="3900" kern="1200" dirty="0"/>
        </a:p>
      </dsp:txBody>
      <dsp:txXfrm>
        <a:off x="1921" y="1328120"/>
        <a:ext cx="2794768" cy="1129410"/>
      </dsp:txXfrm>
    </dsp:sp>
    <dsp:sp modelId="{AC7322C0-3B35-4E51-A7AC-FCFB17B5E38C}">
      <dsp:nvSpPr>
        <dsp:cNvPr id="0" name=""/>
        <dsp:cNvSpPr/>
      </dsp:nvSpPr>
      <dsp:spPr>
        <a:xfrm>
          <a:off x="1921" y="2656131"/>
          <a:ext cx="2794768"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Fichero</a:t>
          </a:r>
          <a:r>
            <a:rPr lang="en-US" sz="2600" kern="1200" dirty="0"/>
            <a:t> de </a:t>
          </a:r>
          <a:r>
            <a:rPr lang="en-US" sz="2600" kern="1200" dirty="0" err="1"/>
            <a:t>definición</a:t>
          </a:r>
          <a:endParaRPr lang="en-US" sz="2600" kern="1200" dirty="0"/>
        </a:p>
      </dsp:txBody>
      <dsp:txXfrm>
        <a:off x="1921" y="2656131"/>
        <a:ext cx="2794768" cy="1129410"/>
      </dsp:txXfrm>
    </dsp:sp>
    <dsp:sp modelId="{F54362D2-DA50-4556-9649-4EFB76A8316C}">
      <dsp:nvSpPr>
        <dsp:cNvPr id="0" name=""/>
        <dsp:cNvSpPr/>
      </dsp:nvSpPr>
      <dsp:spPr>
        <a:xfrm>
          <a:off x="3031450" y="1328120"/>
          <a:ext cx="2794768"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baseline="0" dirty="0"/>
            <a:t>Icon.png</a:t>
          </a:r>
          <a:endParaRPr lang="en-US" sz="3900" kern="1200" dirty="0"/>
        </a:p>
      </dsp:txBody>
      <dsp:txXfrm>
        <a:off x="3031450" y="1328120"/>
        <a:ext cx="2794768" cy="1129410"/>
      </dsp:txXfrm>
    </dsp:sp>
    <dsp:sp modelId="{EC48ECBB-FBC2-4BA3-829D-D7F8B3495830}">
      <dsp:nvSpPr>
        <dsp:cNvPr id="0" name=""/>
        <dsp:cNvSpPr/>
      </dsp:nvSpPr>
      <dsp:spPr>
        <a:xfrm>
          <a:off x="3031450" y="2656131"/>
          <a:ext cx="2794768"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dirty="0" err="1"/>
            <a:t>Icono</a:t>
          </a:r>
          <a:r>
            <a:rPr lang="en-US" sz="2600" kern="1200" baseline="0" dirty="0"/>
            <a:t> para </a:t>
          </a:r>
          <a:r>
            <a:rPr lang="en-US" sz="2600" kern="1200" baseline="0" dirty="0" err="1"/>
            <a:t>listados</a:t>
          </a:r>
          <a:r>
            <a:rPr lang="en-US" sz="2600" kern="1200" baseline="0" dirty="0"/>
            <a:t> de </a:t>
          </a:r>
          <a:r>
            <a:rPr lang="en-US" sz="2600" kern="1200" baseline="0" dirty="0" err="1"/>
            <a:t>tareas</a:t>
          </a:r>
          <a:endParaRPr lang="en-US" sz="2600" kern="1200" dirty="0"/>
        </a:p>
      </dsp:txBody>
      <dsp:txXfrm>
        <a:off x="3031450" y="2656131"/>
        <a:ext cx="2794768" cy="1129410"/>
      </dsp:txXfrm>
    </dsp:sp>
    <dsp:sp modelId="{6D1084AC-80B0-4D2B-BB59-0CBC81CE0E2D}">
      <dsp:nvSpPr>
        <dsp:cNvPr id="0" name=""/>
        <dsp:cNvSpPr/>
      </dsp:nvSpPr>
      <dsp:spPr>
        <a:xfrm>
          <a:off x="6060980" y="1328120"/>
          <a:ext cx="2794768"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baseline="0" dirty="0"/>
            <a:t>Sample.js</a:t>
          </a:r>
          <a:endParaRPr lang="en-US" sz="3900" kern="1200" dirty="0"/>
        </a:p>
      </dsp:txBody>
      <dsp:txXfrm>
        <a:off x="6060980" y="1328120"/>
        <a:ext cx="2794768" cy="1129410"/>
      </dsp:txXfrm>
    </dsp:sp>
    <dsp:sp modelId="{E53A44D4-7675-41ED-BCB2-D7F7960C092D}">
      <dsp:nvSpPr>
        <dsp:cNvPr id="0" name=""/>
        <dsp:cNvSpPr/>
      </dsp:nvSpPr>
      <dsp:spPr>
        <a:xfrm>
          <a:off x="6060980" y="2656131"/>
          <a:ext cx="2794768"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dirty="0" err="1"/>
            <a:t>Ejemplo</a:t>
          </a:r>
          <a:r>
            <a:rPr lang="en-US" sz="2600" kern="1200" baseline="0" dirty="0"/>
            <a:t> base </a:t>
          </a:r>
          <a:r>
            <a:rPr lang="en-US" sz="2600" kern="1200" baseline="0" dirty="0" err="1"/>
            <a:t>NodeJS</a:t>
          </a:r>
          <a:endParaRPr lang="en-US" sz="2600" kern="1200" dirty="0"/>
        </a:p>
      </dsp:txBody>
      <dsp:txXfrm>
        <a:off x="6060980" y="2656131"/>
        <a:ext cx="2794768" cy="1129410"/>
      </dsp:txXfrm>
    </dsp:sp>
    <dsp:sp modelId="{79D5EEB0-03BB-42B6-B323-9B2E8AF612ED}">
      <dsp:nvSpPr>
        <dsp:cNvPr id="0" name=""/>
        <dsp:cNvSpPr/>
      </dsp:nvSpPr>
      <dsp:spPr>
        <a:xfrm>
          <a:off x="9090509" y="1328120"/>
          <a:ext cx="2794768"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baseline="0" dirty="0"/>
            <a:t>Sample.ps1</a:t>
          </a:r>
          <a:endParaRPr lang="en-US" sz="3900" kern="1200" dirty="0"/>
        </a:p>
      </dsp:txBody>
      <dsp:txXfrm>
        <a:off x="9090509" y="1328120"/>
        <a:ext cx="2794768" cy="1129410"/>
      </dsp:txXfrm>
    </dsp:sp>
    <dsp:sp modelId="{00D1D235-FCD3-43D3-A350-E11F7EDB85B1}">
      <dsp:nvSpPr>
        <dsp:cNvPr id="0" name=""/>
        <dsp:cNvSpPr/>
      </dsp:nvSpPr>
      <dsp:spPr>
        <a:xfrm>
          <a:off x="9090509" y="2656131"/>
          <a:ext cx="2794768"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baseline="0" dirty="0" err="1"/>
            <a:t>Ejemplo</a:t>
          </a:r>
          <a:r>
            <a:rPr lang="en-US" sz="2600" kern="1200" baseline="0" dirty="0"/>
            <a:t> base </a:t>
          </a:r>
          <a:r>
            <a:rPr lang="en-US" sz="2600" kern="1200" baseline="0" dirty="0" err="1"/>
            <a:t>Powershell</a:t>
          </a:r>
          <a:endParaRPr lang="en-US" sz="2600" kern="1200" dirty="0"/>
        </a:p>
      </dsp:txBody>
      <dsp:txXfrm>
        <a:off x="9090509" y="2656131"/>
        <a:ext cx="2794768" cy="1129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D3F7-E6E2-4D10-9038-E7B93421C36D}">
      <dsp:nvSpPr>
        <dsp:cNvPr id="0" name=""/>
        <dsp:cNvSpPr/>
      </dsp:nvSpPr>
      <dsp:spPr>
        <a:xfrm>
          <a:off x="0" y="493901"/>
          <a:ext cx="3714749" cy="2228849"/>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Aporta uso de </a:t>
          </a:r>
          <a:r>
            <a:rPr lang="en-US" sz="3300" i="1" kern="1200" baseline="0"/>
            <a:t>await</a:t>
          </a:r>
          <a:r>
            <a:rPr lang="en-US" sz="3300" kern="1200" baseline="0"/>
            <a:t> para las tareas</a:t>
          </a:r>
          <a:endParaRPr lang="en-US" sz="3300" kern="1200"/>
        </a:p>
      </dsp:txBody>
      <dsp:txXfrm>
        <a:off x="0" y="493901"/>
        <a:ext cx="3714749" cy="2228849"/>
      </dsp:txXfrm>
    </dsp:sp>
    <dsp:sp modelId="{C97A7A1A-2096-44F9-9558-21F283E06EE4}">
      <dsp:nvSpPr>
        <dsp:cNvPr id="0" name=""/>
        <dsp:cNvSpPr/>
      </dsp:nvSpPr>
      <dsp:spPr>
        <a:xfrm>
          <a:off x="4086225" y="493901"/>
          <a:ext cx="3714749" cy="2228849"/>
        </a:xfrm>
        <a:prstGeom prst="rect">
          <a:avLst/>
        </a:prstGeom>
        <a:solidFill>
          <a:schemeClr val="accent2">
            <a:shade val="80000"/>
            <a:hueOff val="181619"/>
            <a:satOff val="-23492"/>
            <a:lumOff val="116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Facilita el desarrollo (el SDK está en TS)</a:t>
          </a:r>
          <a:endParaRPr lang="en-US" sz="3300" kern="1200"/>
        </a:p>
      </dsp:txBody>
      <dsp:txXfrm>
        <a:off x="4086225" y="493901"/>
        <a:ext cx="3714749" cy="2228849"/>
      </dsp:txXfrm>
    </dsp:sp>
    <dsp:sp modelId="{C752626C-13A7-4576-88FD-B8AE993B6DB2}">
      <dsp:nvSpPr>
        <dsp:cNvPr id="0" name=""/>
        <dsp:cNvSpPr/>
      </dsp:nvSpPr>
      <dsp:spPr>
        <a:xfrm>
          <a:off x="8172449" y="493901"/>
          <a:ext cx="3714749" cy="2228849"/>
        </a:xfrm>
        <a:prstGeom prst="rect">
          <a:avLst/>
        </a:prstGeom>
        <a:solidFill>
          <a:schemeClr val="accent2">
            <a:shade val="80000"/>
            <a:hueOff val="363238"/>
            <a:satOff val="-46984"/>
            <a:lumOff val="233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También usa typings (librería typescript)</a:t>
          </a:r>
          <a:endParaRPr lang="en-US" sz="3300" kern="1200"/>
        </a:p>
      </dsp:txBody>
      <dsp:txXfrm>
        <a:off x="8172449" y="493901"/>
        <a:ext cx="3714749" cy="2228849"/>
      </dsp:txXfrm>
    </dsp:sp>
    <dsp:sp modelId="{B9014031-4074-47C2-892B-3B608E396C21}">
      <dsp:nvSpPr>
        <dsp:cNvPr id="0" name=""/>
        <dsp:cNvSpPr/>
      </dsp:nvSpPr>
      <dsp:spPr>
        <a:xfrm>
          <a:off x="2043112" y="3094226"/>
          <a:ext cx="3714749" cy="2228849"/>
        </a:xfrm>
        <a:prstGeom prst="rect">
          <a:avLst/>
        </a:prstGeom>
        <a:solidFill>
          <a:schemeClr val="accent2">
            <a:shade val="80000"/>
            <a:hueOff val="544857"/>
            <a:satOff val="-70477"/>
            <a:lumOff val="350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Es lo recomendado por Microsoft …</a:t>
          </a:r>
          <a:endParaRPr lang="en-US" sz="3300" kern="1200"/>
        </a:p>
      </dsp:txBody>
      <dsp:txXfrm>
        <a:off x="2043112" y="3094226"/>
        <a:ext cx="3714749" cy="2228849"/>
      </dsp:txXfrm>
    </dsp:sp>
    <dsp:sp modelId="{A848C75B-277B-4CCC-A138-C8E756F3AC48}">
      <dsp:nvSpPr>
        <dsp:cNvPr id="0" name=""/>
        <dsp:cNvSpPr/>
      </dsp:nvSpPr>
      <dsp:spPr>
        <a:xfrm>
          <a:off x="6129337" y="3094226"/>
          <a:ext cx="3714749" cy="2228849"/>
        </a:xfrm>
        <a:prstGeom prst="rect">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Es el mismo punto de ejecución que Node</a:t>
          </a:r>
          <a:endParaRPr lang="en-US" sz="3300" kern="1200"/>
        </a:p>
      </dsp:txBody>
      <dsp:txXfrm>
        <a:off x="6129337" y="3094226"/>
        <a:ext cx="3714749" cy="22288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19ADA2-7015-46B3-9D9A-FFBB799502BC}">
      <dsp:nvSpPr>
        <dsp:cNvPr id="0" name=""/>
        <dsp:cNvSpPr/>
      </dsp:nvSpPr>
      <dsp:spPr>
        <a:xfrm>
          <a:off x="7110" y="2656131"/>
          <a:ext cx="11872979" cy="11294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i="1" kern="1200" baseline="0" dirty="0" err="1"/>
            <a:t>vss-extension.json</a:t>
          </a:r>
          <a:endParaRPr lang="en-US" sz="4900" kern="1200" dirty="0"/>
        </a:p>
      </dsp:txBody>
      <dsp:txXfrm>
        <a:off x="7110" y="2656131"/>
        <a:ext cx="11872979" cy="1129410"/>
      </dsp:txXfrm>
    </dsp:sp>
    <dsp:sp modelId="{9CCD0C3D-A04D-453F-A080-3CBBE006EB98}">
      <dsp:nvSpPr>
        <dsp:cNvPr id="0" name=""/>
        <dsp:cNvSpPr/>
      </dsp:nvSpPr>
      <dsp:spPr>
        <a:xfrm>
          <a:off x="7110" y="1328120"/>
          <a:ext cx="7783271"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Datos</a:t>
          </a:r>
          <a:r>
            <a:rPr lang="en-US" sz="2400" kern="1200" dirty="0"/>
            <a:t> </a:t>
          </a:r>
          <a:r>
            <a:rPr lang="en-US" sz="2400" kern="1200" dirty="0" err="1"/>
            <a:t>generales</a:t>
          </a:r>
          <a:endParaRPr lang="en-US" sz="2400" kern="1200" dirty="0"/>
        </a:p>
      </dsp:txBody>
      <dsp:txXfrm>
        <a:off x="7110" y="1328120"/>
        <a:ext cx="7783271" cy="1129410"/>
      </dsp:txXfrm>
    </dsp:sp>
    <dsp:sp modelId="{F856FD43-12F1-48F0-AA1D-4A4406D0FF0E}">
      <dsp:nvSpPr>
        <dsp:cNvPr id="0" name=""/>
        <dsp:cNvSpPr/>
      </dsp:nvSpPr>
      <dsp:spPr>
        <a:xfrm>
          <a:off x="7110"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Autor</a:t>
          </a:r>
          <a:endParaRPr lang="en-US" sz="2100" kern="1200" dirty="0"/>
        </a:p>
      </dsp:txBody>
      <dsp:txXfrm>
        <a:off x="7110" y="109"/>
        <a:ext cx="1886396" cy="1129410"/>
      </dsp:txXfrm>
    </dsp:sp>
    <dsp:sp modelId="{D7C6D49F-AA47-4061-8B79-A87F75415397}">
      <dsp:nvSpPr>
        <dsp:cNvPr id="0" name=""/>
        <dsp:cNvSpPr/>
      </dsp:nvSpPr>
      <dsp:spPr>
        <a:xfrm>
          <a:off x="1972735"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Versión</a:t>
          </a:r>
          <a:endParaRPr lang="en-US" sz="2100" kern="1200" dirty="0"/>
        </a:p>
      </dsp:txBody>
      <dsp:txXfrm>
        <a:off x="1972735" y="109"/>
        <a:ext cx="1886396" cy="1129410"/>
      </dsp:txXfrm>
    </dsp:sp>
    <dsp:sp modelId="{BCC7AF63-AF84-4DA5-A759-A8F82C70F97E}">
      <dsp:nvSpPr>
        <dsp:cNvPr id="0" name=""/>
        <dsp:cNvSpPr/>
      </dsp:nvSpPr>
      <dsp:spPr>
        <a:xfrm>
          <a:off x="3938360"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Objetivo</a:t>
          </a:r>
          <a:endParaRPr lang="en-US" sz="2100" kern="1200" dirty="0"/>
        </a:p>
      </dsp:txBody>
      <dsp:txXfrm>
        <a:off x="3938360" y="109"/>
        <a:ext cx="1886396" cy="1129410"/>
      </dsp:txXfrm>
    </dsp:sp>
    <dsp:sp modelId="{8BC3BAAB-19EC-4FA4-87A7-297709FD5F55}">
      <dsp:nvSpPr>
        <dsp:cNvPr id="0" name=""/>
        <dsp:cNvSpPr/>
      </dsp:nvSpPr>
      <dsp:spPr>
        <a:xfrm>
          <a:off x="5903985"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baseline="0" dirty="0" err="1"/>
            <a:t>Icono</a:t>
          </a:r>
          <a:r>
            <a:rPr lang="en-US" sz="2100" kern="1200" baseline="0" dirty="0"/>
            <a:t> para </a:t>
          </a:r>
          <a:r>
            <a:rPr lang="en-US" sz="2100" kern="1200" baseline="0" dirty="0" err="1"/>
            <a:t>listados</a:t>
          </a:r>
          <a:r>
            <a:rPr lang="en-US" sz="2100" kern="1200" baseline="0" dirty="0"/>
            <a:t> de </a:t>
          </a:r>
          <a:r>
            <a:rPr lang="en-US" sz="2100" kern="1200" baseline="0" dirty="0" err="1"/>
            <a:t>extensiones</a:t>
          </a:r>
          <a:endParaRPr lang="en-US" sz="2100" b="0" i="0" kern="1200" dirty="0"/>
        </a:p>
      </dsp:txBody>
      <dsp:txXfrm>
        <a:off x="5903985" y="109"/>
        <a:ext cx="1886396" cy="1129410"/>
      </dsp:txXfrm>
    </dsp:sp>
    <dsp:sp modelId="{783050F8-64FC-4492-B7CA-6A12B8001199}">
      <dsp:nvSpPr>
        <dsp:cNvPr id="0" name=""/>
        <dsp:cNvSpPr/>
      </dsp:nvSpPr>
      <dsp:spPr>
        <a:xfrm>
          <a:off x="7948839" y="1328120"/>
          <a:ext cx="1886396"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err="1"/>
            <a:t>Ficheros</a:t>
          </a:r>
          <a:endParaRPr lang="en-US" sz="2400" kern="1200" dirty="0"/>
        </a:p>
      </dsp:txBody>
      <dsp:txXfrm>
        <a:off x="7948839" y="1328120"/>
        <a:ext cx="1886396" cy="1129410"/>
      </dsp:txXfrm>
    </dsp:sp>
    <dsp:sp modelId="{1B5FBDBC-CEFF-464B-AC38-60D557FBB39B}">
      <dsp:nvSpPr>
        <dsp:cNvPr id="0" name=""/>
        <dsp:cNvSpPr/>
      </dsp:nvSpPr>
      <dsp:spPr>
        <a:xfrm>
          <a:off x="7948839"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err="1"/>
            <a:t>Contenidos</a:t>
          </a:r>
          <a:r>
            <a:rPr lang="en-US" sz="2100" kern="1200" baseline="0" dirty="0"/>
            <a:t> de </a:t>
          </a:r>
          <a:r>
            <a:rPr lang="en-US" sz="2100" kern="1200" baseline="0" dirty="0" err="1"/>
            <a:t>extensiones</a:t>
          </a:r>
          <a:endParaRPr lang="en-US" sz="2100" kern="1200" dirty="0"/>
        </a:p>
      </dsp:txBody>
      <dsp:txXfrm>
        <a:off x="7948839" y="109"/>
        <a:ext cx="1886396" cy="1129410"/>
      </dsp:txXfrm>
    </dsp:sp>
    <dsp:sp modelId="{AD9213E1-072B-427B-B7D7-518BDD37B98F}">
      <dsp:nvSpPr>
        <dsp:cNvPr id="0" name=""/>
        <dsp:cNvSpPr/>
      </dsp:nvSpPr>
      <dsp:spPr>
        <a:xfrm>
          <a:off x="9993693" y="1328120"/>
          <a:ext cx="1886396" cy="11294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err="1"/>
            <a:t>Puntos</a:t>
          </a:r>
          <a:r>
            <a:rPr lang="en-US" sz="2400" kern="1200" baseline="0" dirty="0"/>
            <a:t> de </a:t>
          </a:r>
          <a:r>
            <a:rPr lang="en-US" sz="2400" kern="1200" baseline="0" dirty="0" err="1"/>
            <a:t>contribución</a:t>
          </a:r>
          <a:endParaRPr lang="en-US" sz="2400" kern="1200" dirty="0"/>
        </a:p>
      </dsp:txBody>
      <dsp:txXfrm>
        <a:off x="9993693" y="1328120"/>
        <a:ext cx="1886396" cy="1129410"/>
      </dsp:txXfrm>
    </dsp:sp>
    <dsp:sp modelId="{C097EA23-278C-4809-96A2-838BF895CA9E}">
      <dsp:nvSpPr>
        <dsp:cNvPr id="0" name=""/>
        <dsp:cNvSpPr/>
      </dsp:nvSpPr>
      <dsp:spPr>
        <a:xfrm>
          <a:off x="9993693" y="109"/>
          <a:ext cx="1886396" cy="11294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dirty="0" err="1"/>
            <a:t>Tareas</a:t>
          </a:r>
          <a:endParaRPr lang="en-US" sz="2100" kern="1200" dirty="0"/>
        </a:p>
      </dsp:txBody>
      <dsp:txXfrm>
        <a:off x="9993693" y="109"/>
        <a:ext cx="1886396" cy="11294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10/5/2016 10:23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10/5/2016 10:23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10:23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10:34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810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10/5/2016 10:23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10/5/2016 10:23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10:23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03715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bout Me Slide">
    <p:spTree>
      <p:nvGrpSpPr>
        <p:cNvPr id="1" name=""/>
        <p:cNvGrpSpPr/>
        <p:nvPr/>
      </p:nvGrpSpPr>
      <p:grpSpPr>
        <a:xfrm>
          <a:off x="0" y="0"/>
          <a:ext cx="0" cy="0"/>
          <a:chOff x="0" y="0"/>
          <a:chExt cx="0" cy="0"/>
        </a:xfrm>
      </p:grpSpPr>
      <p:sp>
        <p:nvSpPr>
          <p:cNvPr id="15" name="Rectangle 14"/>
          <p:cNvSpPr/>
          <p:nvPr userDrawn="1"/>
        </p:nvSpPr>
        <p:spPr bwMode="gray">
          <a:xfrm>
            <a:off x="529660" y="1593199"/>
            <a:ext cx="8175872" cy="41481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9" tIns="34955" rIns="69909" bIns="34955" numCol="1" spcCol="0" rtlCol="0" anchor="ctr" anchorCtr="0" compatLnSpc="1">
            <a:prstTxWarp prst="textNoShape">
              <a:avLst/>
            </a:prstTxWarp>
          </a:bodyPr>
          <a:lstStyle/>
          <a:p>
            <a:pPr algn="ctr" defTabSz="698916" fontAlgn="base">
              <a:spcBef>
                <a:spcPct val="0"/>
              </a:spcBef>
              <a:spcAft>
                <a:spcPct val="0"/>
              </a:spcAft>
            </a:pPr>
            <a:endParaRPr lang="en-US" sz="1683"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90272" y="1841210"/>
            <a:ext cx="7190669" cy="534159"/>
          </a:xfrm>
          <a:prstGeom prst="rect">
            <a:avLst/>
          </a:prstGeom>
        </p:spPr>
        <p:txBody>
          <a:bodyPr vert="horz" wrap="square" lIns="182880" tIns="182880" rIns="0" bIns="0" rtlCol="0" anchor="t" anchorCtr="0">
            <a:spAutoFit/>
          </a:bodyPr>
          <a:lstStyle>
            <a:lvl1pPr marL="439543" indent="-437116">
              <a:buNone/>
              <a:defRPr lang="en-US" sz="2448" b="1" spc="-76" baseline="0" dirty="0" smtClean="0">
                <a:solidFill>
                  <a:schemeClr val="tx1">
                    <a:alpha val="99000"/>
                  </a:schemeClr>
                </a:solidFill>
                <a:latin typeface="Segoe UI Light" pitchFamily="34" charset="0"/>
              </a:defRPr>
            </a:lvl1pPr>
            <a:lvl2pPr marL="264698" indent="-262269">
              <a:buNone/>
              <a:defRPr lang="en-US" spc="-39" baseline="0" dirty="0" smtClean="0">
                <a:solidFill>
                  <a:schemeClr val="tx1">
                    <a:alpha val="99000"/>
                  </a:schemeClr>
                </a:solidFill>
              </a:defRPr>
            </a:lvl2pPr>
          </a:lstStyle>
          <a:p>
            <a:pPr marL="2428" lvl="0" indent="0">
              <a:spcBef>
                <a:spcPts val="0"/>
              </a:spcBef>
              <a:spcAft>
                <a:spcPts val="688"/>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531800" y="233152"/>
            <a:ext cx="11373008" cy="572016"/>
          </a:xfrm>
          <a:prstGeom prst="rect">
            <a:avLst/>
          </a:prstGeom>
        </p:spPr>
        <p:txBody>
          <a:bodyPr vert="horz" wrap="square" lIns="0" tIns="0" rIns="0" bIns="0" rtlCol="0" anchor="t">
            <a:spAutoFit/>
          </a:bodyPr>
          <a:lstStyle>
            <a:lvl1pPr marL="0" indent="0">
              <a:buNone/>
              <a:defRPr lang="en-US" sz="4130" b="0" cap="none" spc="-76"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About me</a:t>
            </a:r>
          </a:p>
        </p:txBody>
      </p:sp>
      <p:sp>
        <p:nvSpPr>
          <p:cNvPr id="8" name="Picture Placeholder 7"/>
          <p:cNvSpPr>
            <a:spLocks noGrp="1"/>
          </p:cNvSpPr>
          <p:nvPr>
            <p:ph type="pic" sz="quarter" idx="12"/>
          </p:nvPr>
        </p:nvSpPr>
        <p:spPr>
          <a:xfrm rot="240000">
            <a:off x="8527147" y="2879464"/>
            <a:ext cx="3133992" cy="7386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272" y="5031469"/>
            <a:ext cx="2383141" cy="963712"/>
          </a:xfrm>
          <a:prstGeom prst="rect">
            <a:avLst/>
          </a:prstGeom>
        </p:spPr>
      </p:pic>
      <p:sp>
        <p:nvSpPr>
          <p:cNvPr id="16" name="Text Placeholder 15"/>
          <p:cNvSpPr>
            <a:spLocks noGrp="1"/>
          </p:cNvSpPr>
          <p:nvPr>
            <p:ph type="body" sz="quarter" idx="13" hasCustomPrompt="1"/>
          </p:nvPr>
        </p:nvSpPr>
        <p:spPr>
          <a:xfrm>
            <a:off x="690272" y="2560004"/>
            <a:ext cx="7190669" cy="534159"/>
          </a:xfrm>
          <a:prstGeom prst="rect">
            <a:avLst/>
          </a:prstGeom>
        </p:spPr>
        <p:txBody>
          <a:bodyPr vert="horz" wrap="square" lIns="182880" tIns="182880" rIns="0" bIns="0" rtlCol="0" anchor="t" anchorCtr="0">
            <a:spAutoFit/>
          </a:bodyPr>
          <a:lstStyle>
            <a:lvl1pPr>
              <a:defRPr lang="en-US" sz="2448" b="0" spc="-76" baseline="0" dirty="0">
                <a:solidFill>
                  <a:schemeClr val="tx1">
                    <a:alpha val="99000"/>
                  </a:schemeClr>
                </a:solidFill>
                <a:latin typeface="Segoe UI Light" pitchFamily="34" charset="0"/>
              </a:defRPr>
            </a:lvl1pPr>
          </a:lstStyle>
          <a:p>
            <a:pPr marL="2428" lvl="0" indent="0">
              <a:spcBef>
                <a:spcPts val="0"/>
              </a:spcBef>
              <a:spcAft>
                <a:spcPts val="688"/>
              </a:spcAft>
              <a:buSzPct val="80000"/>
              <a:buNone/>
            </a:pPr>
            <a:r>
              <a:rPr lang="es-ES" dirty="0"/>
              <a:t>Speaker </a:t>
            </a:r>
            <a:r>
              <a:rPr lang="es-ES" dirty="0" err="1"/>
              <a:t>background</a:t>
            </a:r>
            <a:r>
              <a:rPr lang="es-ES" dirty="0"/>
              <a:t> &amp; </a:t>
            </a:r>
            <a:r>
              <a:rPr lang="es-ES" dirty="0" err="1"/>
              <a:t>contact</a:t>
            </a:r>
            <a:endParaRPr lang="en-US" dirty="0"/>
          </a:p>
        </p:txBody>
      </p:sp>
    </p:spTree>
    <p:extLst>
      <p:ext uri="{BB962C8B-B14F-4D97-AF65-F5344CB8AC3E}">
        <p14:creationId xmlns:p14="http://schemas.microsoft.com/office/powerpoint/2010/main" val="3180995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vsts-tasks/tree/master/Tasks/ShellScript" TargetMode="External"/><Relationship Id="rId2" Type="http://schemas.openxmlformats.org/officeDocument/2006/relationships/hyperlink" Target="https://github.com/Microsoft/vsts-task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icrosoft/vsts-task-lib/blob/master/powershell/Docs/Commands.md"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Microsoft/vsts-tasks/blob/master/docs/authoring/commands.md"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hyperlink" Target="mailto:lfraile@plainconcepts.com" TargetMode="External"/><Relationship Id="rId2" Type="http://schemas.openxmlformats.org/officeDocument/2006/relationships/image" Target="../media/image13.png"/><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marketplace.visualstudio.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 </a:t>
            </a:r>
            <a:r>
              <a:rPr lang="en-US" dirty="0" err="1"/>
              <a:t>vamos</a:t>
            </a:r>
            <a:r>
              <a:rPr lang="en-US" dirty="0"/>
              <a:t> a </a:t>
            </a:r>
            <a:r>
              <a:rPr lang="en-US" dirty="0" err="1"/>
              <a:t>necesitar</a:t>
            </a:r>
            <a:endParaRPr lang="en-US" dirty="0"/>
          </a:p>
        </p:txBody>
      </p:sp>
      <p:sp>
        <p:nvSpPr>
          <p:cNvPr id="4" name="Text Placeholder 3"/>
          <p:cNvSpPr>
            <a:spLocks noGrp="1"/>
          </p:cNvSpPr>
          <p:nvPr>
            <p:ph type="body" sz="quarter" idx="10"/>
          </p:nvPr>
        </p:nvSpPr>
        <p:spPr>
          <a:xfrm>
            <a:off x="274638" y="1212850"/>
            <a:ext cx="11887200" cy="5724644"/>
          </a:xfrm>
        </p:spPr>
        <p:txBody>
          <a:bodyPr/>
          <a:lstStyle/>
          <a:p>
            <a:pPr>
              <a:lnSpc>
                <a:spcPct val="150000"/>
              </a:lnSpc>
            </a:pPr>
            <a:r>
              <a:rPr lang="en-US" dirty="0"/>
              <a:t>Una </a:t>
            </a:r>
            <a:r>
              <a:rPr lang="en-US" dirty="0" err="1"/>
              <a:t>cuenta</a:t>
            </a:r>
            <a:r>
              <a:rPr lang="en-US" dirty="0"/>
              <a:t> de VSTS / TFS 2015 Update 3</a:t>
            </a:r>
          </a:p>
          <a:p>
            <a:pPr>
              <a:lnSpc>
                <a:spcPct val="100000"/>
              </a:lnSpc>
            </a:pPr>
            <a:r>
              <a:rPr lang="en-US" dirty="0"/>
              <a:t>Visual Studio Code </a:t>
            </a:r>
          </a:p>
          <a:p>
            <a:pPr>
              <a:lnSpc>
                <a:spcPct val="100000"/>
              </a:lnSpc>
            </a:pPr>
            <a:r>
              <a:rPr lang="en-US" dirty="0" err="1"/>
              <a:t>tfx</a:t>
            </a:r>
            <a:r>
              <a:rPr lang="en-US" dirty="0"/>
              <a:t>-cli</a:t>
            </a:r>
          </a:p>
          <a:p>
            <a:pPr lvl="1">
              <a:lnSpc>
                <a:spcPct val="150000"/>
              </a:lnSpc>
            </a:pPr>
            <a:r>
              <a:rPr lang="en-US" dirty="0" err="1"/>
              <a:t>Herramienta</a:t>
            </a:r>
            <a:r>
              <a:rPr lang="en-US" dirty="0"/>
              <a:t> </a:t>
            </a:r>
            <a:r>
              <a:rPr lang="en-US" dirty="0" err="1"/>
              <a:t>multiplataforma</a:t>
            </a:r>
            <a:r>
              <a:rPr lang="en-US" dirty="0"/>
              <a:t> </a:t>
            </a:r>
            <a:r>
              <a:rPr lang="en-US" dirty="0" err="1"/>
              <a:t>instalada</a:t>
            </a:r>
            <a:r>
              <a:rPr lang="en-US" dirty="0"/>
              <a:t> via NPM (</a:t>
            </a:r>
            <a:r>
              <a:rPr lang="en-US" dirty="0" err="1"/>
              <a:t>npm</a:t>
            </a:r>
            <a:r>
              <a:rPr lang="en-US" dirty="0"/>
              <a:t> install -g </a:t>
            </a:r>
            <a:r>
              <a:rPr lang="en-US" dirty="0" err="1"/>
              <a:t>tfx</a:t>
            </a:r>
            <a:r>
              <a:rPr lang="en-US" dirty="0"/>
              <a:t>-cli)</a:t>
            </a:r>
          </a:p>
          <a:p>
            <a:pPr>
              <a:lnSpc>
                <a:spcPct val="150000"/>
              </a:lnSpc>
            </a:pPr>
            <a:r>
              <a:rPr lang="en-US" dirty="0" err="1"/>
              <a:t>Referencia</a:t>
            </a:r>
            <a:endParaRPr lang="en-US" dirty="0"/>
          </a:p>
          <a:p>
            <a:pPr lvl="1">
              <a:lnSpc>
                <a:spcPct val="150000"/>
              </a:lnSpc>
            </a:pPr>
            <a:r>
              <a:rPr lang="en-US" dirty="0">
                <a:hlinkClick r:id="rId2"/>
              </a:rPr>
              <a:t>https://github.com/Microsoft/vsts-tasks</a:t>
            </a:r>
            <a:endParaRPr lang="en-US" dirty="0"/>
          </a:p>
          <a:p>
            <a:pPr lvl="1">
              <a:lnSpc>
                <a:spcPct val="150000"/>
              </a:lnSpc>
            </a:pPr>
            <a:r>
              <a:rPr lang="en-US" u="sng" dirty="0">
                <a:hlinkClick r:id="rId3"/>
              </a:rPr>
              <a:t>https://github.com/Microsoft/vsts-tasks/tree/master/Tasks/ShellScript</a:t>
            </a:r>
            <a:r>
              <a:rPr lang="en-US" u="sng" dirty="0"/>
              <a:t> </a:t>
            </a:r>
            <a:endParaRPr lang="en-US" dirty="0"/>
          </a:p>
          <a:p>
            <a:pPr lvl="1">
              <a:lnSpc>
                <a:spcPct val="150000"/>
              </a:lnSpc>
            </a:pPr>
            <a:endParaRPr lang="en-US" dirty="0"/>
          </a:p>
        </p:txBody>
      </p:sp>
    </p:spTree>
    <p:extLst>
      <p:ext uri="{BB962C8B-B14F-4D97-AF65-F5344CB8AC3E}">
        <p14:creationId xmlns:p14="http://schemas.microsoft.com/office/powerpoint/2010/main" val="3604969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Estructura</a:t>
            </a:r>
            <a:r>
              <a:rPr lang="en-US" dirty="0"/>
              <a:t> base de </a:t>
            </a:r>
            <a:r>
              <a:rPr lang="en-US" dirty="0" err="1"/>
              <a:t>una</a:t>
            </a:r>
            <a:r>
              <a:rPr lang="en-US" dirty="0"/>
              <a:t> </a:t>
            </a:r>
            <a:r>
              <a:rPr lang="en-US" dirty="0" err="1"/>
              <a:t>tarea</a:t>
            </a:r>
            <a:endParaRPr lang="en-US" dirty="0"/>
          </a:p>
        </p:txBody>
      </p:sp>
      <p:graphicFrame>
        <p:nvGraphicFramePr>
          <p:cNvPr id="4" name="Diagram 3"/>
          <p:cNvGraphicFramePr/>
          <p:nvPr>
            <p:extLst>
              <p:ext uri="{D42A27DB-BD31-4B8C-83A1-F6EECF244321}">
                <p14:modId xmlns:p14="http://schemas.microsoft.com/office/powerpoint/2010/main" val="2069925385"/>
              </p:ext>
            </p:extLst>
          </p:nvPr>
        </p:nvGraphicFramePr>
        <p:xfrm>
          <a:off x="274638" y="1212850"/>
          <a:ext cx="11887200"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30750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Task.json</a:t>
            </a:r>
            <a:endParaRPr lang="en-US" dirty="0"/>
          </a:p>
        </p:txBody>
      </p:sp>
      <p:sp>
        <p:nvSpPr>
          <p:cNvPr id="3" name="Text Placeholder 2"/>
          <p:cNvSpPr>
            <a:spLocks noGrp="1"/>
          </p:cNvSpPr>
          <p:nvPr>
            <p:ph type="body" sz="quarter" idx="10"/>
          </p:nvPr>
        </p:nvSpPr>
        <p:spPr>
          <a:xfrm>
            <a:off x="274638" y="1212850"/>
            <a:ext cx="11887200" cy="4124206"/>
          </a:xfrm>
        </p:spPr>
        <p:txBody>
          <a:bodyPr/>
          <a:lstStyle/>
          <a:p>
            <a:r>
              <a:rPr lang="en-US" dirty="0" err="1"/>
              <a:t>Información</a:t>
            </a:r>
            <a:r>
              <a:rPr lang="en-US" dirty="0"/>
              <a:t> </a:t>
            </a:r>
            <a:r>
              <a:rPr lang="en-US" dirty="0" err="1"/>
              <a:t>básica</a:t>
            </a:r>
            <a:r>
              <a:rPr lang="en-US" dirty="0"/>
              <a:t> de la </a:t>
            </a:r>
            <a:r>
              <a:rPr lang="en-US" dirty="0" err="1"/>
              <a:t>tarea</a:t>
            </a:r>
            <a:endParaRPr lang="en-US" dirty="0"/>
          </a:p>
          <a:p>
            <a:pPr lvl="1"/>
            <a:r>
              <a:rPr lang="en-US" b="1" dirty="0"/>
              <a:t>Id</a:t>
            </a:r>
          </a:p>
          <a:p>
            <a:pPr lvl="1"/>
            <a:r>
              <a:rPr lang="en-US" dirty="0" err="1"/>
              <a:t>Autor</a:t>
            </a:r>
            <a:endParaRPr lang="en-US" dirty="0"/>
          </a:p>
          <a:p>
            <a:pPr lvl="1"/>
            <a:r>
              <a:rPr lang="en-US" dirty="0" err="1"/>
              <a:t>Descripción</a:t>
            </a:r>
            <a:endParaRPr lang="en-US" dirty="0"/>
          </a:p>
          <a:p>
            <a:pPr lvl="1"/>
            <a:r>
              <a:rPr lang="en-US" dirty="0"/>
              <a:t>…</a:t>
            </a:r>
          </a:p>
          <a:p>
            <a:r>
              <a:rPr lang="en-US" dirty="0" err="1"/>
              <a:t>Parámetros</a:t>
            </a:r>
            <a:r>
              <a:rPr lang="en-US" dirty="0"/>
              <a:t> de entrada</a:t>
            </a:r>
          </a:p>
          <a:p>
            <a:r>
              <a:rPr lang="en-US" dirty="0" err="1"/>
              <a:t>Puntos</a:t>
            </a:r>
            <a:r>
              <a:rPr lang="en-US" dirty="0"/>
              <a:t> de </a:t>
            </a:r>
            <a:r>
              <a:rPr lang="en-US" dirty="0" err="1"/>
              <a:t>ejecución</a:t>
            </a:r>
            <a:endParaRPr lang="en-US" dirty="0"/>
          </a:p>
          <a:p>
            <a:r>
              <a:rPr lang="en-US" b="1" dirty="0" err="1"/>
              <a:t>Versión</a:t>
            </a:r>
            <a:endParaRPr lang="en-US" b="1" dirty="0"/>
          </a:p>
        </p:txBody>
      </p:sp>
      <p:pic>
        <p:nvPicPr>
          <p:cNvPr id="4" name="Picture 3"/>
          <p:cNvPicPr>
            <a:picLocks noChangeAspect="1"/>
          </p:cNvPicPr>
          <p:nvPr/>
        </p:nvPicPr>
        <p:blipFill>
          <a:blip r:embed="rId2"/>
          <a:stretch>
            <a:fillRect/>
          </a:stretch>
        </p:blipFill>
        <p:spPr>
          <a:xfrm>
            <a:off x="7369709" y="0"/>
            <a:ext cx="5066766" cy="6994525"/>
          </a:xfrm>
          <a:prstGeom prst="rect">
            <a:avLst/>
          </a:prstGeom>
        </p:spPr>
      </p:pic>
    </p:spTree>
    <p:extLst>
      <p:ext uri="{BB962C8B-B14F-4D97-AF65-F5344CB8AC3E}">
        <p14:creationId xmlns:p14="http://schemas.microsoft.com/office/powerpoint/2010/main" val="1517367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Powershell</a:t>
            </a:r>
            <a:endParaRPr lang="en-US" dirty="0"/>
          </a:p>
        </p:txBody>
      </p:sp>
      <p:sp>
        <p:nvSpPr>
          <p:cNvPr id="3" name="Text Placeholder 2"/>
          <p:cNvSpPr>
            <a:spLocks noGrp="1"/>
          </p:cNvSpPr>
          <p:nvPr>
            <p:ph type="body" sz="quarter" idx="10"/>
          </p:nvPr>
        </p:nvSpPr>
        <p:spPr>
          <a:xfrm>
            <a:off x="274638" y="1212850"/>
            <a:ext cx="11887200" cy="3724096"/>
          </a:xfrm>
        </p:spPr>
        <p:txBody>
          <a:bodyPr/>
          <a:lstStyle/>
          <a:p>
            <a:pPr>
              <a:lnSpc>
                <a:spcPct val="150000"/>
              </a:lnSpc>
            </a:pPr>
            <a:r>
              <a:rPr lang="en-US" dirty="0" err="1"/>
              <a:t>Sólo</a:t>
            </a:r>
            <a:r>
              <a:rPr lang="en-US" dirty="0"/>
              <a:t> para Windows</a:t>
            </a:r>
          </a:p>
          <a:p>
            <a:pPr>
              <a:lnSpc>
                <a:spcPct val="150000"/>
              </a:lnSpc>
            </a:pPr>
            <a:r>
              <a:rPr lang="en-US" dirty="0"/>
              <a:t>Save-Module -Name </a:t>
            </a:r>
            <a:r>
              <a:rPr lang="en-US" dirty="0" err="1"/>
              <a:t>VstsTaskSdk</a:t>
            </a:r>
            <a:r>
              <a:rPr lang="en-US" dirty="0"/>
              <a:t> -Path .\</a:t>
            </a:r>
          </a:p>
          <a:p>
            <a:pPr lvl="1">
              <a:lnSpc>
                <a:spcPct val="150000"/>
              </a:lnSpc>
            </a:pPr>
            <a:r>
              <a:rPr lang="en-US" dirty="0"/>
              <a:t>SDK:  </a:t>
            </a:r>
            <a:r>
              <a:rPr lang="en-US" dirty="0">
                <a:hlinkClick r:id="rId2"/>
              </a:rPr>
              <a:t>https://github.com/Microsoft/vsts-task-lib/blob/master/powershell/Docs/Commands.md</a:t>
            </a:r>
            <a:r>
              <a:rPr lang="en-US" dirty="0"/>
              <a:t> </a:t>
            </a:r>
          </a:p>
          <a:p>
            <a:pPr>
              <a:lnSpc>
                <a:spcPct val="150000"/>
              </a:lnSpc>
            </a:pPr>
            <a:r>
              <a:rPr lang="en-US" dirty="0"/>
              <a:t>Punto de </a:t>
            </a:r>
            <a:r>
              <a:rPr lang="en-US" dirty="0" err="1"/>
              <a:t>ejecución</a:t>
            </a:r>
            <a:r>
              <a:rPr lang="en-US" dirty="0"/>
              <a:t> Powershell3</a:t>
            </a:r>
          </a:p>
        </p:txBody>
      </p:sp>
      <p:pic>
        <p:nvPicPr>
          <p:cNvPr id="7" name="Picture 6"/>
          <p:cNvPicPr>
            <a:picLocks noChangeAspect="1"/>
          </p:cNvPicPr>
          <p:nvPr/>
        </p:nvPicPr>
        <p:blipFill>
          <a:blip r:embed="rId3"/>
          <a:stretch>
            <a:fillRect/>
          </a:stretch>
        </p:blipFill>
        <p:spPr>
          <a:xfrm>
            <a:off x="6751637" y="5249862"/>
            <a:ext cx="3505200" cy="1025595"/>
          </a:xfrm>
          <a:prstGeom prst="rect">
            <a:avLst/>
          </a:prstGeom>
        </p:spPr>
      </p:pic>
      <p:pic>
        <p:nvPicPr>
          <p:cNvPr id="8" name="Picture 7"/>
          <p:cNvPicPr>
            <a:picLocks noChangeAspect="1"/>
          </p:cNvPicPr>
          <p:nvPr/>
        </p:nvPicPr>
        <p:blipFill>
          <a:blip r:embed="rId4"/>
          <a:stretch>
            <a:fillRect/>
          </a:stretch>
        </p:blipFill>
        <p:spPr>
          <a:xfrm>
            <a:off x="2408237" y="4983162"/>
            <a:ext cx="2438400" cy="1703157"/>
          </a:xfrm>
          <a:prstGeom prst="rect">
            <a:avLst/>
          </a:prstGeom>
        </p:spPr>
      </p:pic>
    </p:spTree>
    <p:extLst>
      <p:ext uri="{BB962C8B-B14F-4D97-AF65-F5344CB8AC3E}">
        <p14:creationId xmlns:p14="http://schemas.microsoft.com/office/powerpoint/2010/main" val="33252937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endParaRPr lang="en-US" dirty="0"/>
          </a:p>
        </p:txBody>
      </p:sp>
      <p:sp>
        <p:nvSpPr>
          <p:cNvPr id="3" name="Text Placeholder 2"/>
          <p:cNvSpPr>
            <a:spLocks noGrp="1"/>
          </p:cNvSpPr>
          <p:nvPr>
            <p:ph type="body" sz="quarter" idx="10"/>
          </p:nvPr>
        </p:nvSpPr>
        <p:spPr>
          <a:xfrm>
            <a:off x="274638" y="1212850"/>
            <a:ext cx="11887200" cy="2431435"/>
          </a:xfrm>
        </p:spPr>
        <p:txBody>
          <a:bodyPr/>
          <a:lstStyle/>
          <a:p>
            <a:r>
              <a:rPr lang="en-US" dirty="0" err="1"/>
              <a:t>Ejecutadas</a:t>
            </a:r>
            <a:r>
              <a:rPr lang="en-US" dirty="0"/>
              <a:t> </a:t>
            </a:r>
            <a:r>
              <a:rPr lang="en-US" dirty="0" err="1"/>
              <a:t>bajo</a:t>
            </a:r>
            <a:r>
              <a:rPr lang="en-US" dirty="0"/>
              <a:t> </a:t>
            </a:r>
            <a:r>
              <a:rPr lang="en-US" dirty="0" err="1"/>
              <a:t>NodeJS</a:t>
            </a:r>
            <a:endParaRPr lang="en-US" dirty="0"/>
          </a:p>
          <a:p>
            <a:r>
              <a:rPr lang="en-US" dirty="0" err="1"/>
              <a:t>npm</a:t>
            </a:r>
            <a:r>
              <a:rPr lang="en-US" dirty="0"/>
              <a:t> install </a:t>
            </a:r>
            <a:r>
              <a:rPr lang="en-US" dirty="0" err="1"/>
              <a:t>vsts</a:t>
            </a:r>
            <a:r>
              <a:rPr lang="en-US" dirty="0"/>
              <a:t>-task-lib –save</a:t>
            </a:r>
          </a:p>
          <a:p>
            <a:pPr lvl="1"/>
            <a:r>
              <a:rPr lang="en-US" dirty="0"/>
              <a:t>SDK para </a:t>
            </a:r>
            <a:r>
              <a:rPr lang="en-US" dirty="0" err="1"/>
              <a:t>Javascript</a:t>
            </a:r>
            <a:r>
              <a:rPr lang="en-US" dirty="0"/>
              <a:t>/</a:t>
            </a:r>
            <a:r>
              <a:rPr lang="en-US" dirty="0" err="1"/>
              <a:t>typescrip</a:t>
            </a:r>
            <a:endParaRPr lang="en-US" dirty="0"/>
          </a:p>
          <a:p>
            <a:r>
              <a:rPr lang="en-US" dirty="0"/>
              <a:t>Punto de </a:t>
            </a:r>
            <a:r>
              <a:rPr lang="en-US" dirty="0" err="1"/>
              <a:t>ejecución</a:t>
            </a:r>
            <a:r>
              <a:rPr lang="en-US" dirty="0"/>
              <a:t> Node</a:t>
            </a:r>
          </a:p>
        </p:txBody>
      </p:sp>
      <p:pic>
        <p:nvPicPr>
          <p:cNvPr id="5" name="Picture 4"/>
          <p:cNvPicPr>
            <a:picLocks noChangeAspect="1"/>
          </p:cNvPicPr>
          <p:nvPr/>
        </p:nvPicPr>
        <p:blipFill>
          <a:blip r:embed="rId2"/>
          <a:stretch>
            <a:fillRect/>
          </a:stretch>
        </p:blipFill>
        <p:spPr>
          <a:xfrm>
            <a:off x="6370637" y="4335462"/>
            <a:ext cx="3793065" cy="1219200"/>
          </a:xfrm>
          <a:prstGeom prst="rect">
            <a:avLst/>
          </a:prstGeom>
        </p:spPr>
      </p:pic>
      <p:pic>
        <p:nvPicPr>
          <p:cNvPr id="6" name="Picture 5"/>
          <p:cNvPicPr>
            <a:picLocks noChangeAspect="1"/>
          </p:cNvPicPr>
          <p:nvPr/>
        </p:nvPicPr>
        <p:blipFill rotWithShape="1">
          <a:blip r:embed="rId3"/>
          <a:srcRect b="68211"/>
          <a:stretch/>
        </p:blipFill>
        <p:spPr>
          <a:xfrm>
            <a:off x="2103437" y="4106862"/>
            <a:ext cx="2286000" cy="2218942"/>
          </a:xfrm>
          <a:prstGeom prst="rect">
            <a:avLst/>
          </a:prstGeom>
        </p:spPr>
      </p:pic>
    </p:spTree>
    <p:extLst>
      <p:ext uri="{BB962C8B-B14F-4D97-AF65-F5344CB8AC3E}">
        <p14:creationId xmlns:p14="http://schemas.microsoft.com/office/powerpoint/2010/main" val="12878963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TypeScript</a:t>
            </a:r>
            <a:endParaRPr lang="en-US" dirty="0"/>
          </a:p>
        </p:txBody>
      </p:sp>
      <p:graphicFrame>
        <p:nvGraphicFramePr>
          <p:cNvPr id="4" name="Diagram 3"/>
          <p:cNvGraphicFramePr/>
          <p:nvPr>
            <p:extLst>
              <p:ext uri="{D42A27DB-BD31-4B8C-83A1-F6EECF244321}">
                <p14:modId xmlns:p14="http://schemas.microsoft.com/office/powerpoint/2010/main" val="2653170133"/>
              </p:ext>
            </p:extLst>
          </p:nvPr>
        </p:nvGraphicFramePr>
        <p:xfrm>
          <a:off x="274638" y="1212850"/>
          <a:ext cx="11887200" cy="5816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3641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Gestión de </a:t>
            </a:r>
            <a:r>
              <a:rPr lang="en-US" dirty="0" err="1"/>
              <a:t>mensajes</a:t>
            </a:r>
            <a:endParaRPr lang="en-US" dirty="0"/>
          </a:p>
        </p:txBody>
      </p:sp>
      <p:sp>
        <p:nvSpPr>
          <p:cNvPr id="3" name="Text Placeholder 2"/>
          <p:cNvSpPr>
            <a:spLocks noGrp="1"/>
          </p:cNvSpPr>
          <p:nvPr>
            <p:ph type="body" sz="quarter" idx="10"/>
          </p:nvPr>
        </p:nvSpPr>
        <p:spPr>
          <a:xfrm>
            <a:off x="274638" y="1212850"/>
            <a:ext cx="11887200" cy="3841052"/>
          </a:xfrm>
        </p:spPr>
        <p:txBody>
          <a:bodyPr/>
          <a:lstStyle/>
          <a:p>
            <a:r>
              <a:rPr lang="en-US" sz="2400" dirty="0">
                <a:hlinkClick r:id="rId2"/>
              </a:rPr>
              <a:t>https://github.com/Microsoft/vsts-tasks/blob/master/docs/authoring/commands.md</a:t>
            </a:r>
            <a:r>
              <a:rPr lang="en-US" sz="2400" dirty="0"/>
              <a:t> </a:t>
            </a:r>
          </a:p>
          <a:p>
            <a:pPr>
              <a:lnSpc>
                <a:spcPct val="100000"/>
              </a:lnSpc>
            </a:pPr>
            <a:r>
              <a:rPr lang="en-US" dirty="0" err="1"/>
              <a:t>Sintáxis</a:t>
            </a:r>
            <a:endParaRPr lang="en-US" dirty="0"/>
          </a:p>
          <a:p>
            <a:pPr lvl="1">
              <a:lnSpc>
                <a:spcPct val="100000"/>
              </a:lnSpc>
            </a:pPr>
            <a:r>
              <a:rPr lang="en-US" dirty="0"/>
              <a:t>##</a:t>
            </a:r>
            <a:r>
              <a:rPr lang="en-US" dirty="0" err="1"/>
              <a:t>vso</a:t>
            </a:r>
            <a:r>
              <a:rPr lang="en-US" dirty="0"/>
              <a:t>[</a:t>
            </a:r>
            <a:r>
              <a:rPr lang="en-US" dirty="0" err="1"/>
              <a:t>area.action</a:t>
            </a:r>
            <a:r>
              <a:rPr lang="en-US" dirty="0"/>
              <a:t> property1=value;property2=value;...]message</a:t>
            </a:r>
          </a:p>
          <a:p>
            <a:pPr>
              <a:lnSpc>
                <a:spcPct val="100000"/>
              </a:lnSpc>
            </a:pPr>
            <a:r>
              <a:rPr lang="en-US" dirty="0" err="1"/>
              <a:t>Uso</a:t>
            </a:r>
            <a:r>
              <a:rPr lang="en-US" dirty="0"/>
              <a:t> </a:t>
            </a:r>
            <a:r>
              <a:rPr lang="en-US" dirty="0" err="1"/>
              <a:t>en</a:t>
            </a:r>
            <a:r>
              <a:rPr lang="en-US" dirty="0"/>
              <a:t> Node</a:t>
            </a:r>
          </a:p>
          <a:p>
            <a:pPr lvl="1">
              <a:lnSpc>
                <a:spcPct val="100000"/>
              </a:lnSpc>
            </a:pPr>
            <a:r>
              <a:rPr lang="en-US" dirty="0"/>
              <a:t> console.log(`##</a:t>
            </a:r>
            <a:r>
              <a:rPr lang="en-US" dirty="0" err="1"/>
              <a:t>vso</a:t>
            </a:r>
            <a:r>
              <a:rPr lang="en-US" dirty="0"/>
              <a:t>[</a:t>
            </a:r>
            <a:r>
              <a:rPr lang="en-US" dirty="0" err="1"/>
              <a:t>task.logissue</a:t>
            </a:r>
            <a:r>
              <a:rPr lang="en-US" dirty="0"/>
              <a:t> type=error;]${err}`); </a:t>
            </a:r>
          </a:p>
          <a:p>
            <a:pPr>
              <a:lnSpc>
                <a:spcPct val="100000"/>
              </a:lnSpc>
            </a:pPr>
            <a:r>
              <a:rPr lang="en-US" dirty="0" err="1"/>
              <a:t>Uso</a:t>
            </a:r>
            <a:r>
              <a:rPr lang="en-US" dirty="0"/>
              <a:t> </a:t>
            </a:r>
            <a:r>
              <a:rPr lang="en-US" dirty="0" err="1"/>
              <a:t>en</a:t>
            </a:r>
            <a:r>
              <a:rPr lang="en-US" dirty="0"/>
              <a:t> </a:t>
            </a:r>
            <a:r>
              <a:rPr lang="en-US" dirty="0" err="1"/>
              <a:t>Powershell</a:t>
            </a:r>
            <a:r>
              <a:rPr lang="en-US" dirty="0"/>
              <a:t> </a:t>
            </a:r>
          </a:p>
          <a:p>
            <a:pPr lvl="1">
              <a:lnSpc>
                <a:spcPct val="100000"/>
              </a:lnSpc>
            </a:pPr>
            <a:r>
              <a:rPr lang="en-US" dirty="0"/>
              <a:t>Write-Host // Write-</a:t>
            </a:r>
            <a:r>
              <a:rPr lang="en-US" dirty="0" err="1"/>
              <a:t>VstsTaskError</a:t>
            </a:r>
            <a:endParaRPr lang="en-US" dirty="0"/>
          </a:p>
        </p:txBody>
      </p:sp>
      <p:pic>
        <p:nvPicPr>
          <p:cNvPr id="4" name="Picture 3"/>
          <p:cNvPicPr>
            <a:picLocks noChangeAspect="1"/>
          </p:cNvPicPr>
          <p:nvPr/>
        </p:nvPicPr>
        <p:blipFill>
          <a:blip r:embed="rId3"/>
          <a:stretch>
            <a:fillRect/>
          </a:stretch>
        </p:blipFill>
        <p:spPr>
          <a:xfrm>
            <a:off x="5429957" y="4011872"/>
            <a:ext cx="7006518" cy="3001065"/>
          </a:xfrm>
          <a:prstGeom prst="rect">
            <a:avLst/>
          </a:prstGeom>
        </p:spPr>
      </p:pic>
    </p:spTree>
    <p:extLst>
      <p:ext uri="{BB962C8B-B14F-4D97-AF65-F5344CB8AC3E}">
        <p14:creationId xmlns:p14="http://schemas.microsoft.com/office/powerpoint/2010/main" val="8532486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Resultado</a:t>
            </a:r>
            <a:r>
              <a:rPr lang="en-US" dirty="0"/>
              <a:t> de la </a:t>
            </a:r>
            <a:r>
              <a:rPr lang="en-US" dirty="0" err="1"/>
              <a:t>tarea</a:t>
            </a:r>
            <a:endParaRPr lang="en-US" dirty="0"/>
          </a:p>
        </p:txBody>
      </p:sp>
      <p:sp>
        <p:nvSpPr>
          <p:cNvPr id="3" name="Text Placeholder 2"/>
          <p:cNvSpPr>
            <a:spLocks noGrp="1"/>
          </p:cNvSpPr>
          <p:nvPr>
            <p:ph type="body" sz="quarter" idx="10"/>
          </p:nvPr>
        </p:nvSpPr>
        <p:spPr>
          <a:xfrm>
            <a:off x="274638" y="1212850"/>
            <a:ext cx="11887200" cy="2074414"/>
          </a:xfrm>
        </p:spPr>
        <p:txBody>
          <a:bodyPr/>
          <a:lstStyle/>
          <a:p>
            <a:r>
              <a:rPr lang="en-US" sz="2000" dirty="0"/>
              <a:t>Write-</a:t>
            </a:r>
            <a:r>
              <a:rPr lang="en-US" sz="2000" dirty="0" err="1"/>
              <a:t>VstsSetResult</a:t>
            </a:r>
            <a:r>
              <a:rPr lang="en-US" sz="2400" dirty="0"/>
              <a:t> -Result Failed</a:t>
            </a:r>
          </a:p>
          <a:p>
            <a:pPr lvl="1"/>
            <a:r>
              <a:rPr lang="en-US" sz="2800" dirty="0" err="1"/>
              <a:t>Powershell</a:t>
            </a:r>
            <a:endParaRPr lang="en-US" sz="2800" dirty="0"/>
          </a:p>
          <a:p>
            <a:pPr lvl="1"/>
            <a:endParaRPr lang="en-US" sz="1200" dirty="0"/>
          </a:p>
          <a:p>
            <a:r>
              <a:rPr lang="en-US" sz="2400" dirty="0" err="1"/>
              <a:t>toolRunner.setResult</a:t>
            </a:r>
            <a:r>
              <a:rPr lang="en-US" sz="2400" dirty="0"/>
              <a:t>(</a:t>
            </a:r>
            <a:r>
              <a:rPr lang="en-US" sz="2400" dirty="0" err="1"/>
              <a:t>toolRunner.TaskResult.Failed,'Failed</a:t>
            </a:r>
            <a:r>
              <a:rPr lang="en-US" sz="2400" dirty="0"/>
              <a:t> restoring the packages');</a:t>
            </a:r>
          </a:p>
          <a:p>
            <a:pPr lvl="1"/>
            <a:r>
              <a:rPr lang="en-US" sz="2800" dirty="0"/>
              <a:t>Node</a:t>
            </a:r>
            <a:endParaRPr lang="en-US" sz="400" dirty="0"/>
          </a:p>
        </p:txBody>
      </p:sp>
      <p:pic>
        <p:nvPicPr>
          <p:cNvPr id="6" name="Picture 5"/>
          <p:cNvPicPr>
            <a:picLocks noChangeAspect="1"/>
          </p:cNvPicPr>
          <p:nvPr/>
        </p:nvPicPr>
        <p:blipFill>
          <a:blip r:embed="rId2"/>
          <a:stretch>
            <a:fillRect/>
          </a:stretch>
        </p:blipFill>
        <p:spPr>
          <a:xfrm>
            <a:off x="0" y="3272312"/>
            <a:ext cx="12436475" cy="3722213"/>
          </a:xfrm>
          <a:prstGeom prst="rect">
            <a:avLst/>
          </a:prstGeom>
        </p:spPr>
      </p:pic>
    </p:spTree>
    <p:extLst>
      <p:ext uri="{BB962C8B-B14F-4D97-AF65-F5344CB8AC3E}">
        <p14:creationId xmlns:p14="http://schemas.microsoft.com/office/powerpoint/2010/main" val="21433536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Pruebas</a:t>
            </a:r>
            <a:r>
              <a:rPr lang="en-US" dirty="0"/>
              <a:t> locales</a:t>
            </a:r>
          </a:p>
        </p:txBody>
      </p:sp>
      <p:sp>
        <p:nvSpPr>
          <p:cNvPr id="3" name="Text Placeholder 2"/>
          <p:cNvSpPr>
            <a:spLocks noGrp="1"/>
          </p:cNvSpPr>
          <p:nvPr>
            <p:ph type="body" sz="quarter" idx="10"/>
          </p:nvPr>
        </p:nvSpPr>
        <p:spPr>
          <a:xfrm>
            <a:off x="274638" y="1212850"/>
            <a:ext cx="11887200" cy="3847207"/>
          </a:xfrm>
        </p:spPr>
        <p:txBody>
          <a:bodyPr/>
          <a:lstStyle/>
          <a:p>
            <a:r>
              <a:rPr lang="en-US" dirty="0" err="1"/>
              <a:t>Powershell</a:t>
            </a:r>
            <a:endParaRPr lang="en-US" dirty="0"/>
          </a:p>
          <a:p>
            <a:pPr lvl="1"/>
            <a:r>
              <a:rPr lang="en-US" dirty="0"/>
              <a:t>$</a:t>
            </a:r>
            <a:r>
              <a:rPr lang="en-US" dirty="0" err="1"/>
              <a:t>env:INPUT_MYINPUT</a:t>
            </a:r>
            <a:r>
              <a:rPr lang="en-US" dirty="0"/>
              <a:t> = [...]</a:t>
            </a:r>
          </a:p>
          <a:p>
            <a:pPr lvl="1"/>
            <a:r>
              <a:rPr lang="en-US" dirty="0"/>
              <a:t>Import-Module .\</a:t>
            </a:r>
            <a:r>
              <a:rPr lang="en-US" dirty="0" err="1"/>
              <a:t>ps_modules</a:t>
            </a:r>
            <a:r>
              <a:rPr lang="en-US" dirty="0"/>
              <a:t>\</a:t>
            </a:r>
            <a:r>
              <a:rPr lang="en-US" dirty="0" err="1"/>
              <a:t>VstsTaskSdk</a:t>
            </a:r>
            <a:endParaRPr lang="en-US" dirty="0"/>
          </a:p>
          <a:p>
            <a:pPr lvl="1"/>
            <a:r>
              <a:rPr lang="en-US" dirty="0"/>
              <a:t>Invoke-</a:t>
            </a:r>
            <a:r>
              <a:rPr lang="en-US" dirty="0" err="1"/>
              <a:t>VstsTaskScript</a:t>
            </a:r>
            <a:r>
              <a:rPr lang="en-US" dirty="0"/>
              <a:t> -</a:t>
            </a:r>
            <a:r>
              <a:rPr lang="en-US" dirty="0" err="1"/>
              <a:t>ScriptBlock</a:t>
            </a:r>
            <a:r>
              <a:rPr lang="en-US" dirty="0"/>
              <a:t> { . .\MyTask.ps1 }</a:t>
            </a:r>
          </a:p>
          <a:p>
            <a:pPr lvl="1"/>
            <a:r>
              <a:rPr lang="en-US" dirty="0"/>
              <a:t>Invoke-</a:t>
            </a:r>
            <a:r>
              <a:rPr lang="en-US" dirty="0" err="1"/>
              <a:t>VstsTaskScript</a:t>
            </a:r>
            <a:r>
              <a:rPr lang="en-US" dirty="0"/>
              <a:t> -</a:t>
            </a:r>
            <a:r>
              <a:rPr lang="en-US" dirty="0" err="1"/>
              <a:t>ScriptBlock</a:t>
            </a:r>
            <a:r>
              <a:rPr lang="en-US" dirty="0"/>
              <a:t> ([</a:t>
            </a:r>
            <a:r>
              <a:rPr lang="en-US" dirty="0" err="1"/>
              <a:t>scriptblock</a:t>
            </a:r>
            <a:r>
              <a:rPr lang="en-US" dirty="0"/>
              <a:t>]::Create('. .\build-dotnet.ps1')) (PS3)</a:t>
            </a:r>
          </a:p>
          <a:p>
            <a:pPr lvl="1"/>
            <a:endParaRPr lang="en-US" dirty="0"/>
          </a:p>
          <a:p>
            <a:pPr>
              <a:lnSpc>
                <a:spcPct val="100000"/>
              </a:lnSpc>
            </a:pPr>
            <a:r>
              <a:rPr lang="en-US" dirty="0"/>
              <a:t>Node</a:t>
            </a:r>
          </a:p>
          <a:p>
            <a:pPr lvl="1"/>
            <a:r>
              <a:rPr lang="en-US" dirty="0"/>
              <a:t>export INPUT_SAMPLESTRING="Hello World“ // set INPUT_SAMPLESTRING="Hello World"</a:t>
            </a:r>
          </a:p>
          <a:p>
            <a:pPr lvl="1"/>
            <a:r>
              <a:rPr lang="en-US" dirty="0"/>
              <a:t>Node build-dotnet.js</a:t>
            </a:r>
          </a:p>
        </p:txBody>
      </p:sp>
    </p:spTree>
    <p:extLst>
      <p:ext uri="{BB962C8B-B14F-4D97-AF65-F5344CB8AC3E}">
        <p14:creationId xmlns:p14="http://schemas.microsoft.com/office/powerpoint/2010/main" val="32948574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Publicación</a:t>
            </a:r>
            <a:endParaRPr lang="en-US" dirty="0"/>
          </a:p>
        </p:txBody>
      </p:sp>
      <p:sp>
        <p:nvSpPr>
          <p:cNvPr id="3" name="Text Placeholder 2"/>
          <p:cNvSpPr>
            <a:spLocks noGrp="1"/>
          </p:cNvSpPr>
          <p:nvPr>
            <p:ph type="body" sz="quarter" idx="10"/>
          </p:nvPr>
        </p:nvSpPr>
        <p:spPr>
          <a:xfrm>
            <a:off x="274638" y="1212850"/>
            <a:ext cx="11887200" cy="3785652"/>
          </a:xfrm>
        </p:spPr>
        <p:txBody>
          <a:bodyPr/>
          <a:lstStyle/>
          <a:p>
            <a:r>
              <a:rPr lang="en-US" dirty="0" err="1"/>
              <a:t>Manualmente</a:t>
            </a:r>
            <a:r>
              <a:rPr lang="en-US" dirty="0"/>
              <a:t> para </a:t>
            </a:r>
            <a:r>
              <a:rPr lang="en-US" dirty="0" err="1"/>
              <a:t>tu</a:t>
            </a:r>
            <a:r>
              <a:rPr lang="en-US" dirty="0"/>
              <a:t> </a:t>
            </a:r>
            <a:r>
              <a:rPr lang="en-US" dirty="0" err="1"/>
              <a:t>propio</a:t>
            </a:r>
            <a:r>
              <a:rPr lang="en-US" dirty="0"/>
              <a:t> VSTS/TFS</a:t>
            </a:r>
          </a:p>
          <a:p>
            <a:pPr lvl="1"/>
            <a:r>
              <a:rPr lang="en-US" dirty="0" err="1"/>
              <a:t>tfx</a:t>
            </a:r>
            <a:r>
              <a:rPr lang="en-US" dirty="0"/>
              <a:t> build tasks upload</a:t>
            </a:r>
          </a:p>
          <a:p>
            <a:r>
              <a:rPr lang="en-US" dirty="0" err="1"/>
              <a:t>Creación</a:t>
            </a:r>
            <a:r>
              <a:rPr lang="en-US" dirty="0"/>
              <a:t> de </a:t>
            </a:r>
            <a:r>
              <a:rPr lang="en-US" dirty="0" err="1"/>
              <a:t>paquete</a:t>
            </a:r>
            <a:r>
              <a:rPr lang="en-US" dirty="0"/>
              <a:t> para Marketplace</a:t>
            </a:r>
          </a:p>
          <a:p>
            <a:pPr marL="742950" lvl="1" indent="-742950">
              <a:buFont typeface="+mj-lt"/>
              <a:buAutoNum type="arabicPeriod"/>
            </a:pPr>
            <a:r>
              <a:rPr lang="en-US" dirty="0" err="1"/>
              <a:t>Creación</a:t>
            </a:r>
            <a:r>
              <a:rPr lang="en-US" dirty="0"/>
              <a:t> de publisher</a:t>
            </a:r>
          </a:p>
          <a:p>
            <a:pPr marL="742950" lvl="1" indent="-742950">
              <a:buFont typeface="+mj-lt"/>
              <a:buAutoNum type="arabicPeriod"/>
            </a:pPr>
            <a:r>
              <a:rPr lang="en-US" dirty="0" err="1"/>
              <a:t>Generación</a:t>
            </a:r>
            <a:r>
              <a:rPr lang="en-US" dirty="0"/>
              <a:t> local de </a:t>
            </a:r>
            <a:r>
              <a:rPr lang="en-US" dirty="0" err="1"/>
              <a:t>paquete</a:t>
            </a:r>
            <a:r>
              <a:rPr lang="en-US" dirty="0"/>
              <a:t> (</a:t>
            </a:r>
            <a:r>
              <a:rPr lang="fr-FR" dirty="0" err="1"/>
              <a:t>tfx</a:t>
            </a:r>
            <a:r>
              <a:rPr lang="fr-FR" dirty="0"/>
              <a:t> extension </a:t>
            </a:r>
            <a:r>
              <a:rPr lang="fr-FR" dirty="0" err="1"/>
              <a:t>create</a:t>
            </a:r>
            <a:r>
              <a:rPr lang="fr-FR" dirty="0"/>
              <a:t> --</a:t>
            </a:r>
            <a:r>
              <a:rPr lang="fr-FR" dirty="0" err="1"/>
              <a:t>manifest-globs</a:t>
            </a:r>
            <a:r>
              <a:rPr lang="fr-FR" dirty="0"/>
              <a:t> </a:t>
            </a:r>
            <a:r>
              <a:rPr lang="fr-FR" dirty="0" err="1"/>
              <a:t>vss-extension.json</a:t>
            </a:r>
            <a:r>
              <a:rPr lang="fr-FR" dirty="0"/>
              <a:t>)</a:t>
            </a:r>
            <a:endParaRPr lang="en-US" dirty="0"/>
          </a:p>
          <a:p>
            <a:pPr marL="742950" lvl="1" indent="-742950">
              <a:buFont typeface="+mj-lt"/>
              <a:buAutoNum type="arabicPeriod"/>
            </a:pPr>
            <a:r>
              <a:rPr lang="en-US" dirty="0" err="1"/>
              <a:t>Publicación</a:t>
            </a:r>
            <a:r>
              <a:rPr lang="en-US" dirty="0"/>
              <a:t> </a:t>
            </a:r>
            <a:r>
              <a:rPr lang="en-US" dirty="0" err="1"/>
              <a:t>en</a:t>
            </a:r>
            <a:r>
              <a:rPr lang="en-US" dirty="0"/>
              <a:t> marketplace</a:t>
            </a:r>
          </a:p>
          <a:p>
            <a:pPr marL="742950" lvl="1" indent="-742950">
              <a:buFont typeface="+mj-lt"/>
              <a:buAutoNum type="arabicPeriod"/>
            </a:pPr>
            <a:r>
              <a:rPr lang="en-US" dirty="0" err="1"/>
              <a:t>Compartir</a:t>
            </a:r>
            <a:r>
              <a:rPr lang="en-US" dirty="0"/>
              <a:t> con </a:t>
            </a:r>
            <a:r>
              <a:rPr lang="en-US" dirty="0" err="1"/>
              <a:t>cuentas</a:t>
            </a:r>
            <a:r>
              <a:rPr lang="en-US" dirty="0"/>
              <a:t> VSTS</a:t>
            </a:r>
          </a:p>
          <a:p>
            <a:pPr marL="742950" lvl="1" indent="-742950">
              <a:buFont typeface="+mj-lt"/>
              <a:buAutoNum type="arabicPeriod"/>
            </a:pPr>
            <a:r>
              <a:rPr lang="en-US" dirty="0" err="1"/>
              <a:t>Hacer</a:t>
            </a:r>
            <a:r>
              <a:rPr lang="en-US" dirty="0"/>
              <a:t> </a:t>
            </a:r>
            <a:r>
              <a:rPr lang="en-US" dirty="0" err="1"/>
              <a:t>pública</a:t>
            </a:r>
            <a:endParaRPr lang="en-US" dirty="0"/>
          </a:p>
          <a:p>
            <a:pPr marL="742950" lvl="1" indent="-742950">
              <a:buFont typeface="+mj-lt"/>
              <a:buAutoNum type="arabicPeriod"/>
            </a:pPr>
            <a:r>
              <a:rPr lang="en-US" dirty="0" err="1"/>
              <a:t>Actualizaciones</a:t>
            </a:r>
            <a:endParaRPr lang="en-US" dirty="0"/>
          </a:p>
        </p:txBody>
      </p:sp>
    </p:spTree>
    <p:extLst>
      <p:ext uri="{BB962C8B-B14F-4D97-AF65-F5344CB8AC3E}">
        <p14:creationId xmlns:p14="http://schemas.microsoft.com/office/powerpoint/2010/main" val="38431980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Creación de tareas para Team Build y RM</a:t>
            </a:r>
          </a:p>
        </p:txBody>
      </p:sp>
      <p:sp>
        <p:nvSpPr>
          <p:cNvPr id="3" name="Marcador de texto 2"/>
          <p:cNvSpPr>
            <a:spLocks noGrp="1"/>
          </p:cNvSpPr>
          <p:nvPr>
            <p:ph type="body" sz="quarter" idx="14"/>
          </p:nvPr>
        </p:nvSpPr>
        <p:spPr/>
        <p:txBody>
          <a:bodyPr/>
          <a:lstStyle/>
          <a:p>
            <a:r>
              <a:rPr lang="es-ES_tradnl" dirty="0"/>
              <a:t>Luis Fraile</a:t>
            </a:r>
          </a:p>
          <a:p>
            <a:r>
              <a:rPr lang="es-ES_tradnl" dirty="0"/>
              <a:t>lfraile@plainconcepts.com</a:t>
            </a:r>
          </a:p>
          <a:p>
            <a:r>
              <a:rPr lang="es-ES_tradnl" dirty="0"/>
              <a:t>@</a:t>
            </a:r>
            <a:r>
              <a:rPr lang="es-ES_tradnl" dirty="0" err="1"/>
              <a:t>lfraile</a:t>
            </a: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Datos</a:t>
            </a:r>
            <a:r>
              <a:rPr lang="en-US" dirty="0"/>
              <a:t> de la </a:t>
            </a:r>
            <a:r>
              <a:rPr lang="en-US" dirty="0" err="1"/>
              <a:t>extensión</a:t>
            </a:r>
            <a:endParaRPr lang="en-US" dirty="0"/>
          </a:p>
        </p:txBody>
      </p:sp>
      <p:graphicFrame>
        <p:nvGraphicFramePr>
          <p:cNvPr id="4" name="Diagram 3"/>
          <p:cNvGraphicFramePr/>
          <p:nvPr>
            <p:extLst>
              <p:ext uri="{D42A27DB-BD31-4B8C-83A1-F6EECF244321}">
                <p14:modId xmlns:p14="http://schemas.microsoft.com/office/powerpoint/2010/main" val="2520342036"/>
              </p:ext>
            </p:extLst>
          </p:nvPr>
        </p:nvGraphicFramePr>
        <p:xfrm>
          <a:off x="274638" y="1212850"/>
          <a:ext cx="11887200" cy="3785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665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Demos</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41561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a:xfrm>
            <a:off x="7437437" y="759785"/>
            <a:ext cx="4501423" cy="473422"/>
          </a:xfrm>
        </p:spPr>
        <p:txBody>
          <a:bodyPr/>
          <a:lstStyle/>
          <a:p>
            <a:r>
              <a:rPr lang="es-ES" dirty="0"/>
              <a:t>http://aka.ms/MTS82 </a:t>
            </a: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s-ES" dirty="0"/>
              <a:t>Luis Fraile</a:t>
            </a:r>
          </a:p>
        </p:txBody>
      </p:sp>
      <p:sp>
        <p:nvSpPr>
          <p:cNvPr id="3" name="Text Placeholder 2"/>
          <p:cNvSpPr>
            <a:spLocks noGrp="1"/>
          </p:cNvSpPr>
          <p:nvPr>
            <p:ph type="body" sz="quarter" idx="11"/>
          </p:nvPr>
        </p:nvSpPr>
        <p:spPr/>
        <p:txBody>
          <a:bodyPr/>
          <a:lstStyle/>
          <a:p>
            <a:r>
              <a:rPr lang="es-ES" dirty="0"/>
              <a:t>Luis Fraile</a:t>
            </a:r>
          </a:p>
        </p:txBody>
      </p:sp>
      <p:pic>
        <p:nvPicPr>
          <p:cNvPr id="6" name="Picture Placeholder 5"/>
          <p:cNvPicPr>
            <a:picLocks noGrp="1" noChangeAspect="1"/>
          </p:cNvPicPr>
          <p:nvPr>
            <p:ph type="pic" sz="quarter" idx="12"/>
          </p:nvPr>
        </p:nvPicPr>
        <p:blipFill>
          <a:blip r:embed="rId2"/>
          <a:stretch>
            <a:fillRect/>
          </a:stretch>
        </p:blipFill>
        <p:spPr>
          <a:xfrm rot="240000">
            <a:off x="8609998" y="1362075"/>
            <a:ext cx="2965066" cy="3822700"/>
          </a:xfrm>
        </p:spPr>
      </p:pic>
      <p:sp>
        <p:nvSpPr>
          <p:cNvPr id="5" name="Text Placeholder 4"/>
          <p:cNvSpPr>
            <a:spLocks noGrp="1"/>
          </p:cNvSpPr>
          <p:nvPr>
            <p:ph type="body" sz="quarter" idx="13"/>
          </p:nvPr>
        </p:nvSpPr>
        <p:spPr>
          <a:xfrm>
            <a:off x="690272" y="2560004"/>
            <a:ext cx="7190669" cy="938142"/>
          </a:xfrm>
        </p:spPr>
        <p:txBody>
          <a:bodyPr/>
          <a:lstStyle/>
          <a:p>
            <a:pPr marL="0" indent="0">
              <a:buNone/>
            </a:pPr>
            <a:r>
              <a:rPr lang="es-ES" dirty="0">
                <a:hlinkClick r:id="rId3"/>
              </a:rPr>
              <a:t>lfraile@plainconcepts.com</a:t>
            </a:r>
            <a:r>
              <a:rPr lang="es-ES" dirty="0"/>
              <a:t>	</a:t>
            </a:r>
          </a:p>
          <a:p>
            <a:pPr marL="0" indent="0">
              <a:buNone/>
            </a:pPr>
            <a:r>
              <a:rPr lang="es-ES" dirty="0"/>
              <a:t>@</a:t>
            </a:r>
            <a:r>
              <a:rPr lang="es-ES" dirty="0" err="1"/>
              <a:t>lfraile</a:t>
            </a:r>
            <a:endParaRPr lang="es-E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272" y="6293516"/>
            <a:ext cx="3976536" cy="548839"/>
          </a:xfrm>
          <a:prstGeom prst="rect">
            <a:avLst/>
          </a:prstGeom>
        </p:spPr>
      </p:pic>
    </p:spTree>
    <p:extLst>
      <p:ext uri="{BB962C8B-B14F-4D97-AF65-F5344CB8AC3E}">
        <p14:creationId xmlns:p14="http://schemas.microsoft.com/office/powerpoint/2010/main" val="29704650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3366775" y="-50765"/>
            <a:ext cx="6057286" cy="6819662"/>
            <a:chOff x="6252945" y="1"/>
            <a:chExt cx="5939055" cy="6686550"/>
          </a:xfrm>
        </p:grpSpPr>
        <p:pic>
          <p:nvPicPr>
            <p:cNvPr id="1026"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b="52149"/>
            <a:stretch/>
          </p:blipFill>
          <p:spPr bwMode="auto">
            <a:xfrm>
              <a:off x="6252945" y="1"/>
              <a:ext cx="5939055" cy="66865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9695" t="20462" r="62934" b="32678"/>
            <a:stretch/>
          </p:blipFill>
          <p:spPr>
            <a:xfrm>
              <a:off x="7050024" y="512833"/>
              <a:ext cx="1811691" cy="1783256"/>
            </a:xfrm>
            <a:prstGeom prst="rect">
              <a:avLst/>
            </a:prstGeom>
          </p:spPr>
        </p:pic>
      </p:grpSp>
      <p:pic>
        <p:nvPicPr>
          <p:cNvPr id="9"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t="72140"/>
          <a:stretch/>
        </p:blipFill>
        <p:spPr bwMode="auto">
          <a:xfrm>
            <a:off x="3366775" y="4081185"/>
            <a:ext cx="6057286" cy="39707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l="45900" t="66142" b="-1"/>
          <a:stretch/>
        </p:blipFill>
        <p:spPr bwMode="auto">
          <a:xfrm>
            <a:off x="6147117" y="3226299"/>
            <a:ext cx="3276944" cy="4825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bwMode="auto">
          <a:xfrm rot="20742790">
            <a:off x="3112602" y="3197258"/>
            <a:ext cx="6411335" cy="911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CuadroTexto 12"/>
          <p:cNvSpPr txBox="1"/>
          <p:nvPr/>
        </p:nvSpPr>
        <p:spPr>
          <a:xfrm rot="20728748">
            <a:off x="3056588" y="3511189"/>
            <a:ext cx="3575536" cy="100135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Juego</a:t>
            </a:r>
            <a:r>
              <a:rPr lang="en-US" sz="2448" dirty="0">
                <a:solidFill>
                  <a:srgbClr val="0078D7"/>
                </a:solidFill>
              </a:rPr>
              <a:t> Deus EX</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5 Speakers</a:t>
            </a:r>
          </a:p>
        </p:txBody>
      </p:sp>
      <p:sp>
        <p:nvSpPr>
          <p:cNvPr id="16" name="CuadroTexto 15"/>
          <p:cNvSpPr txBox="1"/>
          <p:nvPr/>
        </p:nvSpPr>
        <p:spPr>
          <a:xfrm rot="20780275">
            <a:off x="5928955" y="2702839"/>
            <a:ext cx="3905576" cy="984939"/>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Curso</a:t>
            </a:r>
            <a:r>
              <a:rPr lang="en-US" sz="2448" dirty="0">
                <a:solidFill>
                  <a:srgbClr val="0078D7"/>
                </a:solidFill>
              </a:rPr>
              <a:t> </a:t>
            </a:r>
            <a:r>
              <a:rPr lang="en-US" sz="2448" dirty="0" err="1">
                <a:solidFill>
                  <a:srgbClr val="0078D7"/>
                </a:solidFill>
              </a:rPr>
              <a:t>desarrollo</a:t>
            </a:r>
            <a:r>
              <a:rPr lang="en-US" sz="2448" dirty="0">
                <a:solidFill>
                  <a:srgbClr val="0078D7"/>
                </a:solidFill>
              </a:rPr>
              <a:t> apps</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Javier Suárez</a:t>
            </a:r>
          </a:p>
        </p:txBody>
      </p:sp>
      <p:sp>
        <p:nvSpPr>
          <p:cNvPr id="18" name="CuadroTexto 17"/>
          <p:cNvSpPr txBox="1"/>
          <p:nvPr/>
        </p:nvSpPr>
        <p:spPr>
          <a:xfrm rot="16200000">
            <a:off x="-412317" y="3258190"/>
            <a:ext cx="7201770" cy="583860"/>
          </a:xfrm>
          <a:prstGeom prst="rect">
            <a:avLst/>
          </a:prstGeom>
          <a:noFill/>
        </p:spPr>
        <p:txBody>
          <a:bodyPr wrap="square" lIns="186521" tIns="149217" rIns="186521" bIns="149217" rtlCol="0">
            <a:spAutoFit/>
          </a:bodyPr>
          <a:lstStyle/>
          <a:p>
            <a:pPr algn="ctr">
              <a:lnSpc>
                <a:spcPct val="90000"/>
              </a:lnSpc>
              <a:spcAft>
                <a:spcPts val="612"/>
              </a:spcAft>
            </a:pPr>
            <a:r>
              <a:rPr lang="en-US" sz="2040" b="1" dirty="0">
                <a:solidFill>
                  <a:srgbClr val="0078D7"/>
                </a:solidFill>
              </a:rPr>
              <a:t>SORTEAMOS  </a:t>
            </a:r>
            <a:r>
              <a:rPr lang="en-US" sz="2040" b="1" dirty="0" err="1">
                <a:solidFill>
                  <a:srgbClr val="BDBDBD"/>
                </a:solidFill>
              </a:rPr>
              <a:t>SORTEAMOS</a:t>
            </a:r>
            <a:r>
              <a:rPr lang="en-US" sz="2040" b="1" dirty="0">
                <a:solidFill>
                  <a:srgbClr val="BDBDBD"/>
                </a:solidFill>
              </a:rPr>
              <a:t>  </a:t>
            </a:r>
            <a:r>
              <a:rPr lang="en-US" sz="2040" b="1" dirty="0" err="1">
                <a:solidFill>
                  <a:srgbClr val="0078D7"/>
                </a:solidFill>
              </a:rPr>
              <a:t>SORTEAMOS</a:t>
            </a:r>
            <a:r>
              <a:rPr lang="en-US" sz="2040" b="1" dirty="0">
                <a:solidFill>
                  <a:srgbClr val="0078D7"/>
                </a:solidFill>
              </a:rPr>
              <a:t> </a:t>
            </a:r>
            <a:r>
              <a:rPr lang="en-US" sz="2040" b="1" dirty="0" err="1">
                <a:solidFill>
                  <a:srgbClr val="BDBDBD"/>
                </a:solidFill>
              </a:rPr>
              <a:t>SORTEAMOS</a:t>
            </a:r>
            <a:endParaRPr lang="en-US" sz="2040" b="1" dirty="0">
              <a:solidFill>
                <a:srgbClr val="BDBDBD"/>
              </a:solidFill>
            </a:endParaRPr>
          </a:p>
        </p:txBody>
      </p:sp>
      <p:sp>
        <p:nvSpPr>
          <p:cNvPr id="20" name="CuadroTexto 19"/>
          <p:cNvSpPr txBox="1"/>
          <p:nvPr/>
        </p:nvSpPr>
        <p:spPr>
          <a:xfrm>
            <a:off x="9595699" y="6066546"/>
            <a:ext cx="2839894"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b="1" dirty="0">
                <a:solidFill>
                  <a:srgbClr val="0078D7"/>
                </a:solidFill>
              </a:rPr>
              <a:t>http://bit.ly/plain-go</a:t>
            </a:r>
          </a:p>
        </p:txBody>
      </p:sp>
      <p:pic>
        <p:nvPicPr>
          <p:cNvPr id="3" name="Imagen 2"/>
          <p:cNvPicPr>
            <a:picLocks noChangeAspect="1"/>
          </p:cNvPicPr>
          <p:nvPr/>
        </p:nvPicPr>
        <p:blipFill>
          <a:blip r:embed="rId5"/>
          <a:stretch>
            <a:fillRect/>
          </a:stretch>
        </p:blipFill>
        <p:spPr>
          <a:xfrm rot="21351034">
            <a:off x="9083228" y="2984193"/>
            <a:ext cx="983217" cy="9832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8705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Intro</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Nuevo Sistema de Build y Release Management</a:t>
            </a:r>
            <a:endParaRPr lang="en-US" dirty="0"/>
          </a:p>
        </p:txBody>
      </p:sp>
      <p:sp>
        <p:nvSpPr>
          <p:cNvPr id="6" name="Text Placeholder 5"/>
          <p:cNvSpPr>
            <a:spLocks noGrp="1"/>
          </p:cNvSpPr>
          <p:nvPr>
            <p:ph type="body" sz="quarter" idx="10"/>
          </p:nvPr>
        </p:nvSpPr>
        <p:spPr>
          <a:xfrm>
            <a:off x="274639" y="1212849"/>
            <a:ext cx="6169833" cy="5644622"/>
          </a:xfrm>
        </p:spPr>
        <p:txBody>
          <a:bodyPr/>
          <a:lstStyle/>
          <a:p>
            <a:r>
              <a:rPr lang="en-US" dirty="0" err="1"/>
              <a:t>Basado</a:t>
            </a:r>
            <a:r>
              <a:rPr lang="en-US" dirty="0"/>
              <a:t> </a:t>
            </a:r>
            <a:r>
              <a:rPr lang="en-US" dirty="0" err="1"/>
              <a:t>en</a:t>
            </a:r>
            <a:r>
              <a:rPr lang="en-US" dirty="0"/>
              <a:t> un pipeline de </a:t>
            </a:r>
            <a:r>
              <a:rPr lang="en-US" dirty="0" err="1"/>
              <a:t>tareas</a:t>
            </a:r>
            <a:endParaRPr lang="en-US" dirty="0"/>
          </a:p>
          <a:p>
            <a:r>
              <a:rPr lang="en-US" dirty="0" err="1"/>
              <a:t>Agentes</a:t>
            </a:r>
            <a:r>
              <a:rPr lang="en-US" dirty="0"/>
              <a:t> </a:t>
            </a:r>
            <a:r>
              <a:rPr lang="en-US" dirty="0" err="1"/>
              <a:t>compartidos</a:t>
            </a:r>
            <a:endParaRPr lang="en-US" dirty="0"/>
          </a:p>
          <a:p>
            <a:pPr lvl="1"/>
            <a:r>
              <a:rPr lang="en-US" dirty="0"/>
              <a:t>Build y RM</a:t>
            </a:r>
          </a:p>
          <a:p>
            <a:r>
              <a:rPr lang="en-US" dirty="0"/>
              <a:t>X-Platform</a:t>
            </a:r>
          </a:p>
          <a:p>
            <a:pPr lvl="1"/>
            <a:r>
              <a:rPr lang="en-US" dirty="0" err="1"/>
              <a:t>MacOS</a:t>
            </a:r>
            <a:endParaRPr lang="en-US" dirty="0"/>
          </a:p>
          <a:p>
            <a:pPr lvl="1"/>
            <a:r>
              <a:rPr lang="en-US" dirty="0"/>
              <a:t>Jenkins</a:t>
            </a:r>
          </a:p>
          <a:p>
            <a:pPr lvl="1"/>
            <a:r>
              <a:rPr lang="en-US" dirty="0"/>
              <a:t>Java…</a:t>
            </a:r>
          </a:p>
          <a:p>
            <a:r>
              <a:rPr lang="en-US" dirty="0" err="1"/>
              <a:t>Plantillas</a:t>
            </a:r>
            <a:r>
              <a:rPr lang="en-US" dirty="0"/>
              <a:t> </a:t>
            </a:r>
            <a:r>
              <a:rPr lang="en-US" dirty="0" err="1"/>
              <a:t>predefinidas</a:t>
            </a:r>
            <a:endParaRPr lang="en-US" dirty="0"/>
          </a:p>
          <a:p>
            <a:pPr lvl="1"/>
            <a:r>
              <a:rPr lang="en-US" dirty="0" err="1"/>
              <a:t>Propias</a:t>
            </a:r>
            <a:endParaRPr lang="en-US" dirty="0"/>
          </a:p>
          <a:p>
            <a:pPr lvl="1"/>
            <a:r>
              <a:rPr lang="en-US" dirty="0"/>
              <a:t>TFS</a:t>
            </a:r>
          </a:p>
          <a:p>
            <a:r>
              <a:rPr lang="en-US" dirty="0" err="1"/>
              <a:t>Entornos</a:t>
            </a:r>
            <a:r>
              <a:rPr lang="en-US" dirty="0"/>
              <a:t> de Release</a:t>
            </a:r>
          </a:p>
          <a:p>
            <a:r>
              <a:rPr lang="en-US" dirty="0"/>
              <a:t>100% </a:t>
            </a:r>
            <a:r>
              <a:rPr lang="en-US" dirty="0" err="1"/>
              <a:t>basado</a:t>
            </a:r>
            <a:r>
              <a:rPr lang="en-US" dirty="0"/>
              <a:t> </a:t>
            </a:r>
            <a:r>
              <a:rPr lang="en-US" dirty="0" err="1"/>
              <a:t>en</a:t>
            </a:r>
            <a:r>
              <a:rPr lang="en-US" dirty="0"/>
              <a:t> web</a:t>
            </a:r>
          </a:p>
        </p:txBody>
      </p:sp>
      <p:sp>
        <p:nvSpPr>
          <p:cNvPr id="7" name="Text Placeholder 6"/>
          <p:cNvSpPr>
            <a:spLocks noGrp="1"/>
          </p:cNvSpPr>
          <p:nvPr>
            <p:ph type="body" sz="quarter" idx="11"/>
          </p:nvPr>
        </p:nvSpPr>
        <p:spPr/>
        <p:txBody>
          <a:bodyPr/>
          <a:lstStyle/>
          <a:p>
            <a:endParaRPr lang="en-US" dirty="0"/>
          </a:p>
        </p:txBody>
      </p:sp>
      <p:pic>
        <p:nvPicPr>
          <p:cNvPr id="8" name="Picture 7"/>
          <p:cNvPicPr>
            <a:picLocks noChangeAspect="1"/>
          </p:cNvPicPr>
          <p:nvPr/>
        </p:nvPicPr>
        <p:blipFill>
          <a:blip r:embed="rId3"/>
          <a:stretch>
            <a:fillRect/>
          </a:stretch>
        </p:blipFill>
        <p:spPr>
          <a:xfrm>
            <a:off x="6065837" y="1439862"/>
            <a:ext cx="7180952" cy="4876190"/>
          </a:xfrm>
          <a:prstGeom prst="rect">
            <a:avLst/>
          </a:prstGeom>
        </p:spPr>
      </p:pic>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Modelo</a:t>
            </a:r>
            <a:r>
              <a:rPr lang="en-US" dirty="0"/>
              <a:t> de </a:t>
            </a:r>
            <a:r>
              <a:rPr lang="en-US" dirty="0" err="1"/>
              <a:t>extensibilidad</a:t>
            </a:r>
            <a:endParaRPr lang="en-US" dirty="0"/>
          </a:p>
        </p:txBody>
      </p:sp>
      <p:sp>
        <p:nvSpPr>
          <p:cNvPr id="6" name="Text Placeholder 5"/>
          <p:cNvSpPr>
            <a:spLocks noGrp="1"/>
          </p:cNvSpPr>
          <p:nvPr>
            <p:ph type="body" sz="quarter" idx="10"/>
          </p:nvPr>
        </p:nvSpPr>
        <p:spPr>
          <a:xfrm>
            <a:off x="274638" y="1212850"/>
            <a:ext cx="11887200" cy="5816977"/>
          </a:xfrm>
        </p:spPr>
        <p:txBody>
          <a:bodyPr/>
          <a:lstStyle/>
          <a:p>
            <a:r>
              <a:rPr lang="en-US" dirty="0" err="1"/>
              <a:t>Extensiones</a:t>
            </a:r>
            <a:r>
              <a:rPr lang="en-US" dirty="0"/>
              <a:t> </a:t>
            </a:r>
            <a:r>
              <a:rPr lang="en-US" dirty="0" err="1"/>
              <a:t>en</a:t>
            </a:r>
            <a:r>
              <a:rPr lang="en-US" dirty="0"/>
              <a:t> Visual Studio </a:t>
            </a:r>
            <a:r>
              <a:rPr lang="en-US" dirty="0" err="1"/>
              <a:t>MarketPlace</a:t>
            </a:r>
            <a:endParaRPr lang="en-US" dirty="0"/>
          </a:p>
          <a:p>
            <a:pPr lvl="1"/>
            <a:r>
              <a:rPr lang="en-US" dirty="0">
                <a:hlinkClick r:id="rId3"/>
              </a:rPr>
              <a:t>https://marketplace.visualstudio.com/</a:t>
            </a:r>
            <a:r>
              <a:rPr lang="en-US" dirty="0"/>
              <a:t> </a:t>
            </a:r>
          </a:p>
          <a:p>
            <a:pPr lvl="1"/>
            <a:r>
              <a:rPr lang="en-US" dirty="0" err="1"/>
              <a:t>Gratuitas</a:t>
            </a:r>
            <a:endParaRPr lang="en-US" dirty="0"/>
          </a:p>
          <a:p>
            <a:pPr lvl="1"/>
            <a:r>
              <a:rPr lang="en-US" dirty="0"/>
              <a:t>De </a:t>
            </a:r>
            <a:r>
              <a:rPr lang="en-US" dirty="0" err="1"/>
              <a:t>pago</a:t>
            </a:r>
            <a:endParaRPr lang="en-US" dirty="0"/>
          </a:p>
          <a:p>
            <a:r>
              <a:rPr lang="en-US" dirty="0"/>
              <a:t>Se </a:t>
            </a:r>
            <a:r>
              <a:rPr lang="en-US" dirty="0" err="1"/>
              <a:t>integran</a:t>
            </a:r>
            <a:r>
              <a:rPr lang="en-US" dirty="0"/>
              <a:t> </a:t>
            </a:r>
            <a:r>
              <a:rPr lang="en-US" dirty="0" err="1"/>
              <a:t>en</a:t>
            </a:r>
            <a:r>
              <a:rPr lang="en-US" dirty="0"/>
              <a:t> las </a:t>
            </a:r>
            <a:r>
              <a:rPr lang="en-US" dirty="0" err="1"/>
              <a:t>diferentes</a:t>
            </a:r>
            <a:r>
              <a:rPr lang="en-US" dirty="0"/>
              <a:t> </a:t>
            </a:r>
            <a:r>
              <a:rPr lang="en-US" dirty="0" err="1"/>
              <a:t>partes</a:t>
            </a:r>
            <a:r>
              <a:rPr lang="en-US" dirty="0"/>
              <a:t> de TFS/VSTS</a:t>
            </a:r>
          </a:p>
          <a:p>
            <a:pPr lvl="1"/>
            <a:r>
              <a:rPr lang="en-US" dirty="0"/>
              <a:t>Gestión de Work Items</a:t>
            </a:r>
          </a:p>
          <a:p>
            <a:pPr lvl="1"/>
            <a:r>
              <a:rPr lang="en-US" dirty="0"/>
              <a:t>Build &amp; RM</a:t>
            </a:r>
          </a:p>
          <a:p>
            <a:pPr lvl="1"/>
            <a:r>
              <a:rPr lang="en-US" dirty="0" err="1"/>
              <a:t>Nuevos</a:t>
            </a:r>
            <a:r>
              <a:rPr lang="en-US" dirty="0"/>
              <a:t> </a:t>
            </a:r>
            <a:r>
              <a:rPr lang="en-US" dirty="0" err="1"/>
              <a:t>paneles</a:t>
            </a:r>
            <a:r>
              <a:rPr lang="en-US" dirty="0"/>
              <a:t> y </a:t>
            </a:r>
            <a:r>
              <a:rPr lang="en-US" dirty="0" err="1"/>
              <a:t>funcionalidades</a:t>
            </a:r>
            <a:endParaRPr lang="en-US" dirty="0"/>
          </a:p>
          <a:p>
            <a:r>
              <a:rPr lang="en-US" dirty="0" err="1"/>
              <a:t>Varios</a:t>
            </a:r>
            <a:r>
              <a:rPr lang="en-US" dirty="0"/>
              <a:t> </a:t>
            </a:r>
            <a:r>
              <a:rPr lang="en-US" dirty="0" err="1"/>
              <a:t>modos</a:t>
            </a:r>
            <a:r>
              <a:rPr lang="en-US" dirty="0"/>
              <a:t> de </a:t>
            </a:r>
            <a:r>
              <a:rPr lang="en-US" dirty="0" err="1"/>
              <a:t>desarrollo</a:t>
            </a:r>
            <a:endParaRPr lang="en-US" dirty="0"/>
          </a:p>
          <a:p>
            <a:pPr lvl="1"/>
            <a:r>
              <a:rPr lang="en-US" dirty="0"/>
              <a:t>PowerShell (Build &amp; RM) + PS1 SDK</a:t>
            </a:r>
          </a:p>
          <a:p>
            <a:pPr lvl="1"/>
            <a:r>
              <a:rPr lang="en-US" dirty="0"/>
              <a:t>Jscript + API Rest + NPM SDK + Typescript</a:t>
            </a:r>
          </a:p>
          <a:p>
            <a:pPr lvl="1"/>
            <a:r>
              <a:rPr lang="en-US" dirty="0" err="1"/>
              <a:t>NodeJS</a:t>
            </a:r>
            <a:r>
              <a:rPr lang="en-US" dirty="0"/>
              <a:t> (Build &amp; RM)</a:t>
            </a:r>
          </a:p>
          <a:p>
            <a:pPr lvl="1"/>
            <a:endParaRPr lang="en-US" dirty="0"/>
          </a:p>
          <a:p>
            <a:pPr lvl="1"/>
            <a:endParaRPr lang="en-US" dirty="0"/>
          </a:p>
        </p:txBody>
      </p:sp>
    </p:spTree>
    <p:extLst>
      <p:ext uri="{BB962C8B-B14F-4D97-AF65-F5344CB8AC3E}">
        <p14:creationId xmlns:p14="http://schemas.microsoft.com/office/powerpoint/2010/main" val="7338533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Primera</a:t>
            </a:r>
            <a:r>
              <a:rPr lang="en-US" dirty="0"/>
              <a:t> </a:t>
            </a:r>
            <a:r>
              <a:rPr lang="en-US" dirty="0" err="1"/>
              <a:t>regla</a:t>
            </a:r>
            <a:r>
              <a:rPr lang="en-US" dirty="0"/>
              <a:t> de la </a:t>
            </a:r>
            <a:r>
              <a:rPr lang="en-US" dirty="0" err="1"/>
              <a:t>extensibilidad</a:t>
            </a:r>
            <a:endParaRPr lang="en-US" dirty="0"/>
          </a:p>
        </p:txBody>
      </p:sp>
      <p:sp>
        <p:nvSpPr>
          <p:cNvPr id="3" name="Text Placeholder 2"/>
          <p:cNvSpPr>
            <a:spLocks noGrp="1"/>
          </p:cNvSpPr>
          <p:nvPr>
            <p:ph type="body" sz="quarter" idx="10"/>
          </p:nvPr>
        </p:nvSpPr>
        <p:spPr>
          <a:xfrm>
            <a:off x="274638" y="1212850"/>
            <a:ext cx="11887200" cy="738664"/>
          </a:xfrm>
        </p:spPr>
        <p:txBody>
          <a:bodyPr/>
          <a:lstStyle/>
          <a:p>
            <a:r>
              <a:rPr lang="en-US" dirty="0"/>
              <a:t>Si no lo </a:t>
            </a:r>
            <a:r>
              <a:rPr lang="en-US" dirty="0" err="1"/>
              <a:t>necesitas</a:t>
            </a:r>
            <a:r>
              <a:rPr lang="en-US" dirty="0"/>
              <a:t> </a:t>
            </a:r>
            <a:r>
              <a:rPr lang="en-US" dirty="0" err="1"/>
              <a:t>realmente</a:t>
            </a:r>
            <a:r>
              <a:rPr lang="en-US" dirty="0"/>
              <a:t> no lo </a:t>
            </a:r>
            <a:r>
              <a:rPr lang="en-US" dirty="0" err="1"/>
              <a:t>hagas</a:t>
            </a:r>
            <a:endParaRPr lang="en-US" dirty="0"/>
          </a:p>
        </p:txBody>
      </p:sp>
      <p:pic>
        <p:nvPicPr>
          <p:cNvPr id="5" name="20161005101056-3c626b5b10.[gif-2-mp4.com]">
            <a:hlinkClick r:id="" action="ppaction://media"/>
          </p:cNvPr>
          <p:cNvPicPr>
            <a:picLocks noChangeAspect="1"/>
          </p:cNvPicPr>
          <p:nvPr>
            <a:videoFile r:link="rId1"/>
            <p:extLst>
              <p:ext uri="{DAA4B4D4-6D71-4841-9C94-3DE7FCFB9230}">
                <p14:media xmlns:p14="http://schemas.microsoft.com/office/powerpoint/2010/main" r:embed="rId2">
                  <p14:trim st="1045"/>
                </p14:media>
              </p:ext>
            </p:extLst>
          </p:nvPr>
        </p:nvPicPr>
        <p:blipFill>
          <a:blip r:embed="rId4"/>
          <a:stretch>
            <a:fillRect/>
          </a:stretch>
        </p:blipFill>
        <p:spPr>
          <a:xfrm>
            <a:off x="4313237" y="2735262"/>
            <a:ext cx="3673929" cy="2743200"/>
          </a:xfrm>
          <a:prstGeom prst="rect">
            <a:avLst/>
          </a:prstGeom>
        </p:spPr>
      </p:pic>
    </p:spTree>
    <p:extLst>
      <p:ext uri="{BB962C8B-B14F-4D97-AF65-F5344CB8AC3E}">
        <p14:creationId xmlns:p14="http://schemas.microsoft.com/office/powerpoint/2010/main" val="3205865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7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74638" y="2125662"/>
            <a:ext cx="11887200" cy="1181862"/>
          </a:xfrm>
        </p:spPr>
        <p:txBody>
          <a:bodyPr/>
          <a:lstStyle/>
          <a:p>
            <a:r>
              <a:rPr lang="en-US" dirty="0" err="1"/>
              <a:t>Extensiones</a:t>
            </a:r>
            <a:r>
              <a:rPr lang="en-US" dirty="0"/>
              <a:t> Build &amp; RM</a:t>
            </a:r>
          </a:p>
        </p:txBody>
      </p:sp>
    </p:spTree>
    <p:extLst>
      <p:ext uri="{BB962C8B-B14F-4D97-AF65-F5344CB8AC3E}">
        <p14:creationId xmlns:p14="http://schemas.microsoft.com/office/powerpoint/2010/main" val="3122042833"/>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 ds:uri="d7b89efc-599c-41ef-afcb-e0aecc35db08"/>
    <ds:schemaRef ds:uri="http://schemas.microsoft.com/office/2006/documentManagement/types"/>
    <ds:schemaRef ds:uri="2b2dfeed-2da1-4ef4-b600-f5543001ef98"/>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4039</TotalTime>
  <Words>680</Words>
  <Application>Microsoft Office PowerPoint</Application>
  <PresentationFormat>Custom</PresentationFormat>
  <Paragraphs>151</Paragraphs>
  <Slides>23</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Consolas</vt:lpstr>
      <vt:lpstr>Segoe UI</vt:lpstr>
      <vt:lpstr>Segoe UI Light</vt:lpstr>
      <vt:lpstr>Wingdings</vt:lpstr>
      <vt:lpstr>GCIO Summit 2016 Template - White</vt:lpstr>
      <vt:lpstr>PowerPoint Presentation</vt:lpstr>
      <vt:lpstr>Creación de tareas para Team Build y RM</vt:lpstr>
      <vt:lpstr>PowerPoint Presentation</vt:lpstr>
      <vt:lpstr>PowerPoint Presentation</vt:lpstr>
      <vt:lpstr>Intro</vt:lpstr>
      <vt:lpstr>Nuevo Sistema de Build y Release Management</vt:lpstr>
      <vt:lpstr>Modelo de extensibilidad</vt:lpstr>
      <vt:lpstr>Primera regla de la extensibilidad</vt:lpstr>
      <vt:lpstr>Extensiones Build &amp; RM</vt:lpstr>
      <vt:lpstr>Que vamos a necesitar</vt:lpstr>
      <vt:lpstr>Estructura base de una tarea</vt:lpstr>
      <vt:lpstr>Task.json</vt:lpstr>
      <vt:lpstr>Powershell</vt:lpstr>
      <vt:lpstr>Javascript</vt:lpstr>
      <vt:lpstr>TypeScript</vt:lpstr>
      <vt:lpstr>Gestión de mensajes</vt:lpstr>
      <vt:lpstr>Resultado de la tarea</vt:lpstr>
      <vt:lpstr>Pruebas locales</vt:lpstr>
      <vt:lpstr>Publicación</vt:lpstr>
      <vt:lpstr>Datos de la extensión</vt:lpstr>
      <vt:lpstr>Demos</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Luis Fraile</dc:creator>
  <cp:keywords>Global CIO Summit</cp:keywords>
  <dc:description>Template: Claire Hoover, Silverfox Productions _x000d_
Formatting: _x000d_
Audience Type: BDMs, TDMS, CIOs</dc:description>
  <cp:lastModifiedBy>Luis Fraile</cp:lastModifiedBy>
  <cp:revision>84</cp:revision>
  <dcterms:created xsi:type="dcterms:W3CDTF">2016-08-22T02:07:54Z</dcterms:created>
  <dcterms:modified xsi:type="dcterms:W3CDTF">2016-10-06T08:34:40Z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